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</p:sldIdLst>
  <p:sldSz cx="7556500" cy="10693400"/>
  <p:notesSz cx="6858000" cy="9144000"/>
  <p:embeddedFontLst>
    <p:embeddedFont>
      <p:font typeface="Playfair Display" panose="00000500000000000000" pitchFamily="2" charset="-18"/>
      <p:regular r:id="rId6"/>
      <p:bold r:id="rId7"/>
      <p:italic r:id="rId8"/>
      <p:boldItalic r:id="rId9"/>
    </p:embeddedFont>
    <p:embeddedFont>
      <p:font typeface="Playfair Display Heavy" panose="020B0604020202020204" charset="-18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3" d="100"/>
          <a:sy n="43" d="100"/>
        </p:scale>
        <p:origin x="2168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" y="-114300"/>
            <a:ext cx="7788600" cy="10920600"/>
          </a:xfrm>
          <a:custGeom>
            <a:avLst/>
            <a:gdLst/>
            <a:ahLst/>
            <a:cxnLst/>
            <a:rect l="l" t="t" r="r" b="b"/>
            <a:pathLst>
              <a:path w="7788600" h="10920600">
                <a:moveTo>
                  <a:pt x="0" y="0"/>
                </a:moveTo>
                <a:lnTo>
                  <a:pt x="7788600" y="0"/>
                </a:lnTo>
                <a:lnTo>
                  <a:pt x="7788600" y="10920600"/>
                </a:lnTo>
                <a:lnTo>
                  <a:pt x="0" y="1092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" b="-395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3" name="Freeform 3"/>
          <p:cNvSpPr>
            <a:spLocks noChangeAspect="1"/>
          </p:cNvSpPr>
          <p:nvPr/>
        </p:nvSpPr>
        <p:spPr>
          <a:xfrm>
            <a:off x="989447" y="9616481"/>
            <a:ext cx="2636403" cy="813989"/>
          </a:xfrm>
          <a:custGeom>
            <a:avLst/>
            <a:gdLst/>
            <a:ahLst/>
            <a:cxnLst/>
            <a:rect l="l" t="t" r="r" b="b"/>
            <a:pathLst>
              <a:path w="3509052" h="1083420">
                <a:moveTo>
                  <a:pt x="0" y="0"/>
                </a:moveTo>
                <a:lnTo>
                  <a:pt x="3509052" y="0"/>
                </a:lnTo>
                <a:lnTo>
                  <a:pt x="3509052" y="1083419"/>
                </a:lnTo>
                <a:lnTo>
                  <a:pt x="0" y="1083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A2E1078-8E16-0C10-3050-B08E8F605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9760376"/>
            <a:ext cx="526195" cy="5261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9333" y="8815618"/>
            <a:ext cx="550133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7"/>
              </a:lnSpc>
            </a:pPr>
            <a:r>
              <a:rPr lang="en-US" sz="1677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21–22 May 2026, Prague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1187" y="7327900"/>
            <a:ext cx="6577626" cy="1303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b="1" spc="28" dirty="0">
                <a:solidFill>
                  <a:srgbClr val="000000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LESS WELL-KNOWN RELATIONS OF THE PRAGUE SCHOOL:</a:t>
            </a:r>
            <a:r>
              <a:rPr lang="cs-CZ" sz="2400" b="1" spc="28" dirty="0">
                <a:solidFill>
                  <a:srgbClr val="000000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 </a:t>
            </a:r>
            <a:r>
              <a:rPr lang="en-US" sz="2400" b="1" spc="28" dirty="0">
                <a:solidFill>
                  <a:srgbClr val="000000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NETWORKS AND DYNAMICS OF CULTURAL TRANSFER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57653" y="6622354"/>
            <a:ext cx="3844694" cy="31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4"/>
              </a:lnSpc>
            </a:pPr>
            <a:r>
              <a:rPr lang="cs-CZ" sz="2000" spc="35" dirty="0">
                <a:solidFill>
                  <a:srgbClr val="F8F8F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INTERNATIONAL WORKSHOP</a:t>
            </a:r>
            <a:endParaRPr lang="en-US" sz="2000" spc="35" dirty="0">
              <a:solidFill>
                <a:srgbClr val="F8F8F8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0143DB9-C278-D808-4819-3A566594E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1715" y="9597379"/>
            <a:ext cx="1892935" cy="852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6780-2C0C-78FB-0177-9971D2918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787E6F-AAFD-1D79-F8F0-DFB3A9735F80}"/>
              </a:ext>
            </a:extLst>
          </p:cNvPr>
          <p:cNvSpPr/>
          <p:nvPr/>
        </p:nvSpPr>
        <p:spPr>
          <a:xfrm>
            <a:off x="-114300" y="-114300"/>
            <a:ext cx="7788600" cy="10920600"/>
          </a:xfrm>
          <a:custGeom>
            <a:avLst/>
            <a:gdLst/>
            <a:ahLst/>
            <a:cxnLst/>
            <a:rect l="l" t="t" r="r" b="b"/>
            <a:pathLst>
              <a:path w="7788600" h="10920600">
                <a:moveTo>
                  <a:pt x="0" y="0"/>
                </a:moveTo>
                <a:lnTo>
                  <a:pt x="7788600" y="0"/>
                </a:lnTo>
                <a:lnTo>
                  <a:pt x="7788600" y="10920600"/>
                </a:lnTo>
                <a:lnTo>
                  <a:pt x="0" y="1092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" b="-395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640F282-F296-2C5A-77DD-E01B8EA3949D}"/>
              </a:ext>
            </a:extLst>
          </p:cNvPr>
          <p:cNvSpPr>
            <a:spLocks noChangeAspect="1"/>
          </p:cNvSpPr>
          <p:nvPr/>
        </p:nvSpPr>
        <p:spPr>
          <a:xfrm>
            <a:off x="989447" y="9616481"/>
            <a:ext cx="2636403" cy="813989"/>
          </a:xfrm>
          <a:custGeom>
            <a:avLst/>
            <a:gdLst/>
            <a:ahLst/>
            <a:cxnLst/>
            <a:rect l="l" t="t" r="r" b="b"/>
            <a:pathLst>
              <a:path w="3509052" h="1083420">
                <a:moveTo>
                  <a:pt x="0" y="0"/>
                </a:moveTo>
                <a:lnTo>
                  <a:pt x="3509052" y="0"/>
                </a:lnTo>
                <a:lnTo>
                  <a:pt x="3509052" y="1083419"/>
                </a:lnTo>
                <a:lnTo>
                  <a:pt x="0" y="1083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5D4F14A-7CB5-2BBA-C256-49DB9BE5D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9760376"/>
            <a:ext cx="526195" cy="52619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9CFC6AAE-2D68-9E7F-F7BA-C59165D30E24}"/>
              </a:ext>
            </a:extLst>
          </p:cNvPr>
          <p:cNvSpPr txBox="1"/>
          <p:nvPr/>
        </p:nvSpPr>
        <p:spPr>
          <a:xfrm>
            <a:off x="1029333" y="8815618"/>
            <a:ext cx="550133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7"/>
              </a:lnSpc>
            </a:pPr>
            <a:r>
              <a:rPr lang="en-US" sz="1677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21-22 </a:t>
            </a:r>
            <a:r>
              <a:rPr lang="en-US" sz="1677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mai</a:t>
            </a:r>
            <a:r>
              <a:rPr lang="en-US" sz="1677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2026, Prague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3DF4028-45D0-97D8-B0F5-55CDCAFF2099}"/>
              </a:ext>
            </a:extLst>
          </p:cNvPr>
          <p:cNvSpPr txBox="1"/>
          <p:nvPr/>
        </p:nvSpPr>
        <p:spPr>
          <a:xfrm>
            <a:off x="491187" y="7327900"/>
            <a:ext cx="6577626" cy="1303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fr-FR" sz="2400" b="1" spc="28" dirty="0">
                <a:solidFill>
                  <a:srgbClr val="000000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QUELQUES RELATIONS MOINS CONNUES DE L’ÉCOLE DE PRAGUE :</a:t>
            </a:r>
            <a:r>
              <a:rPr lang="cs-CZ" sz="2400" b="1" spc="28" dirty="0">
                <a:solidFill>
                  <a:srgbClr val="000000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 </a:t>
            </a:r>
            <a:r>
              <a:rPr lang="fr-FR" sz="2400" b="1" spc="28" dirty="0">
                <a:solidFill>
                  <a:srgbClr val="000000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RÉSEAUX ET DYNAMIQUES</a:t>
            </a:r>
            <a:r>
              <a:rPr lang="cs-CZ" sz="2400" b="1" spc="28" dirty="0">
                <a:solidFill>
                  <a:srgbClr val="000000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 </a:t>
            </a:r>
            <a:r>
              <a:rPr lang="fr-FR" sz="2400" b="1" spc="28" dirty="0">
                <a:solidFill>
                  <a:srgbClr val="000000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DE TRANSFERT CULTUREL</a:t>
            </a:r>
            <a:endParaRPr lang="en-US" sz="2400" b="1" spc="28" dirty="0">
              <a:solidFill>
                <a:srgbClr val="000000"/>
              </a:solidFill>
              <a:latin typeface="Playfair Display Heavy"/>
              <a:ea typeface="Playfair Display Heavy"/>
              <a:cs typeface="Playfair Display Heavy"/>
              <a:sym typeface="Playfair Display Heavy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B4948D0-1EA8-FF5E-1655-A2608B8472CC}"/>
              </a:ext>
            </a:extLst>
          </p:cNvPr>
          <p:cNvSpPr txBox="1"/>
          <p:nvPr/>
        </p:nvSpPr>
        <p:spPr>
          <a:xfrm>
            <a:off x="1857653" y="6622354"/>
            <a:ext cx="3844694" cy="31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4"/>
              </a:lnSpc>
            </a:pPr>
            <a:r>
              <a:rPr lang="cs-CZ" sz="2000" spc="35" dirty="0">
                <a:solidFill>
                  <a:srgbClr val="F8F8F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WORKSHOP INTERNATIONAL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0E39E3E9-30A3-853F-F13D-9C9C6E716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1715" y="9597379"/>
            <a:ext cx="1892935" cy="8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C9F57D4670CC409ADF5B797DD4A7A1" ma:contentTypeVersion="8" ma:contentTypeDescription="Vytvoří nový dokument" ma:contentTypeScope="" ma:versionID="8ae26e5fa00442d78aab5a9c76ec0cac">
  <xsd:schema xmlns:xsd="http://www.w3.org/2001/XMLSchema" xmlns:xs="http://www.w3.org/2001/XMLSchema" xmlns:p="http://schemas.microsoft.com/office/2006/metadata/properties" xmlns:ns1="http://schemas.microsoft.com/sharepoint/v3" xmlns:ns2="42a85310-b559-4fdb-97b2-301c53d5747b" targetNamespace="http://schemas.microsoft.com/office/2006/metadata/properties" ma:root="true" ma:fieldsID="6aa0a3e39b5a5ed348a0fe4662a7ac0d" ns1:_="" ns2:_="">
    <xsd:import namespace="http://schemas.microsoft.com/sharepoint/v3"/>
    <xsd:import namespace="42a85310-b559-4fdb-97b2-301c53d574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Datum zahájení plánování je sloupec webu, který vytvořila funkce Publikování. Používá se k zadání data a času, od kterého se tato stránka začne návštěvníkům webu zobrazovat.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Datum ukončení plánování je sloupec webu, který vytvořila funkce Publikování. Používá se k zadání data a času, od kterého se tato stránka už nebude návštěvníkům webu zobrazovat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85310-b559-4fdb-97b2-301c53d57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499282-B5BE-4405-A1A2-A560C4DC0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a85310-b559-4fdb-97b2-301c53d57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27346C-60A2-41DB-B0DF-CAFE2B2579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43</Words>
  <Application>Microsoft Office PowerPoint</Application>
  <PresentationFormat>Vlastní</PresentationFormat>
  <Paragraphs>6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Calibri</vt:lpstr>
      <vt:lpstr>Playfair Display Heavy</vt:lpstr>
      <vt:lpstr>Playfair Display</vt:lpstr>
      <vt:lpstr>Office Theme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 UK_plakát (verze B) FINAL</dc:title>
  <dc:creator>Kateřina Zajíčková</dc:creator>
  <cp:lastModifiedBy>Kateřina Zajíčková</cp:lastModifiedBy>
  <cp:revision>4</cp:revision>
  <dcterms:created xsi:type="dcterms:W3CDTF">2006-08-16T00:00:00Z</dcterms:created>
  <dcterms:modified xsi:type="dcterms:W3CDTF">2025-09-14T14:25:52Z</dcterms:modified>
  <dc:identifier>DAGRwEQ-0l8</dc:identifier>
</cp:coreProperties>
</file>