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0" r:id="rId3"/>
  </p:sldIdLst>
  <p:sldSz cx="12192000" cy="6858000"/>
  <p:notesSz cx="6858000" cy="9144000"/>
  <p:defaultTextStyle>
    <a:defPPr>
      <a:defRPr lang="en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2"/>
    <p:restoredTop sz="94726"/>
  </p:normalViewPr>
  <p:slideViewPr>
    <p:cSldViewPr snapToGrid="0">
      <p:cViewPr varScale="1">
        <p:scale>
          <a:sx n="106" d="100"/>
          <a:sy n="106" d="100"/>
        </p:scale>
        <p:origin x="7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8D8582-78C0-26E3-0C34-FC939BD2E8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CZ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258C62D-339D-769E-FD2C-02C33A7039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FC7436-98FB-F075-FBB7-F7735AB060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39383-2A44-054B-B297-7C1B6F68325E}" type="datetimeFigureOut">
              <a:rPr lang="en-CZ" smtClean="0"/>
              <a:t>01/13/2025</a:t>
            </a:fld>
            <a:endParaRPr lang="en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B06E37-0095-5E65-12C4-A7669BC2C8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DBDDEA-C26A-2713-B4F8-98D9D96ECE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73DD4-779E-4D45-9968-A6A405B165F7}" type="slidenum">
              <a:rPr lang="en-CZ" smtClean="0"/>
              <a:t>‹#›</a:t>
            </a:fld>
            <a:endParaRPr lang="en-CZ"/>
          </a:p>
        </p:txBody>
      </p:sp>
    </p:spTree>
    <p:extLst>
      <p:ext uri="{BB962C8B-B14F-4D97-AF65-F5344CB8AC3E}">
        <p14:creationId xmlns:p14="http://schemas.microsoft.com/office/powerpoint/2010/main" val="1044857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F581A6-467D-8252-4722-D8099F48FA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C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3BABD6-5563-44B8-363C-ADCE9B08C6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BE5AA4-54DA-DFB2-D259-5BABF2E6E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39383-2A44-054B-B297-7C1B6F68325E}" type="datetimeFigureOut">
              <a:rPr lang="en-CZ" smtClean="0"/>
              <a:t>01/13/2025</a:t>
            </a:fld>
            <a:endParaRPr lang="en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FA8B23-6DCE-A57E-0AF2-0E99BEFFE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D5DFB4-D366-4361-4A2B-E47ACDF2C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73DD4-779E-4D45-9968-A6A405B165F7}" type="slidenum">
              <a:rPr lang="en-CZ" smtClean="0"/>
              <a:t>‹#›</a:t>
            </a:fld>
            <a:endParaRPr lang="en-CZ"/>
          </a:p>
        </p:txBody>
      </p:sp>
    </p:spTree>
    <p:extLst>
      <p:ext uri="{BB962C8B-B14F-4D97-AF65-F5344CB8AC3E}">
        <p14:creationId xmlns:p14="http://schemas.microsoft.com/office/powerpoint/2010/main" val="432567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3054CB7-36D2-344F-D2B8-2563CC927A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C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68A207-7C61-07E2-70D9-508961CAF8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88B79E-3815-4D6E-632F-9E68C231D6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39383-2A44-054B-B297-7C1B6F68325E}" type="datetimeFigureOut">
              <a:rPr lang="en-CZ" smtClean="0"/>
              <a:t>01/13/2025</a:t>
            </a:fld>
            <a:endParaRPr lang="en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F2C2EB-2BF4-0ACC-6C14-CCF1A2AC5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926C10-D9A0-72A1-F24C-F7E5937D77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73DD4-779E-4D45-9968-A6A405B165F7}" type="slidenum">
              <a:rPr lang="en-CZ" smtClean="0"/>
              <a:t>‹#›</a:t>
            </a:fld>
            <a:endParaRPr lang="en-CZ"/>
          </a:p>
        </p:txBody>
      </p:sp>
    </p:spTree>
    <p:extLst>
      <p:ext uri="{BB962C8B-B14F-4D97-AF65-F5344CB8AC3E}">
        <p14:creationId xmlns:p14="http://schemas.microsoft.com/office/powerpoint/2010/main" val="503877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C2D30-6BEB-D19F-CD89-497280B5F6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C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E9A66-BDAD-6468-9B9A-EE50C5828F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79CA5D-5071-6109-BE95-A16AD851F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39383-2A44-054B-B297-7C1B6F68325E}" type="datetimeFigureOut">
              <a:rPr lang="en-CZ" smtClean="0"/>
              <a:t>01/13/2025</a:t>
            </a:fld>
            <a:endParaRPr lang="en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12EF61-B24D-9D1F-C327-3ABA8495D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67FA3B-EFD8-315F-D010-F9D6131408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73DD4-779E-4D45-9968-A6A405B165F7}" type="slidenum">
              <a:rPr lang="en-CZ" smtClean="0"/>
              <a:t>‹#›</a:t>
            </a:fld>
            <a:endParaRPr lang="en-CZ"/>
          </a:p>
        </p:txBody>
      </p:sp>
    </p:spTree>
    <p:extLst>
      <p:ext uri="{BB962C8B-B14F-4D97-AF65-F5344CB8AC3E}">
        <p14:creationId xmlns:p14="http://schemas.microsoft.com/office/powerpoint/2010/main" val="1346705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64E899-BCFC-B719-F9BF-C2ADC3BD86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C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78A060-5599-72A8-8D32-0A1B7290B4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10BF52-187F-DD5E-1186-BFF5AF6C84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39383-2A44-054B-B297-7C1B6F68325E}" type="datetimeFigureOut">
              <a:rPr lang="en-CZ" smtClean="0"/>
              <a:t>01/13/2025</a:t>
            </a:fld>
            <a:endParaRPr lang="en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198150-6FFD-E851-4D42-9030F1F00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2039D3-EA22-B6B8-36BA-17D069D750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73DD4-779E-4D45-9968-A6A405B165F7}" type="slidenum">
              <a:rPr lang="en-CZ" smtClean="0"/>
              <a:t>‹#›</a:t>
            </a:fld>
            <a:endParaRPr lang="en-CZ"/>
          </a:p>
        </p:txBody>
      </p:sp>
    </p:spTree>
    <p:extLst>
      <p:ext uri="{BB962C8B-B14F-4D97-AF65-F5344CB8AC3E}">
        <p14:creationId xmlns:p14="http://schemas.microsoft.com/office/powerpoint/2010/main" val="2996438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3752E1-C2CB-0E67-3A00-9FE4C2D01A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C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982356-D21F-1957-20D1-56F540D036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D0D4A4-BD77-FE71-60A7-A15A9A230A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Z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E0BE6A-4C42-10C7-167E-DABE204746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39383-2A44-054B-B297-7C1B6F68325E}" type="datetimeFigureOut">
              <a:rPr lang="en-CZ" smtClean="0"/>
              <a:t>01/13/2025</a:t>
            </a:fld>
            <a:endParaRPr lang="en-C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B28231-FB50-6F19-3833-9520F0DAD2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970074-F5A8-966B-882F-942DCF056C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73DD4-779E-4D45-9968-A6A405B165F7}" type="slidenum">
              <a:rPr lang="en-CZ" smtClean="0"/>
              <a:t>‹#›</a:t>
            </a:fld>
            <a:endParaRPr lang="en-CZ"/>
          </a:p>
        </p:txBody>
      </p:sp>
    </p:spTree>
    <p:extLst>
      <p:ext uri="{BB962C8B-B14F-4D97-AF65-F5344CB8AC3E}">
        <p14:creationId xmlns:p14="http://schemas.microsoft.com/office/powerpoint/2010/main" val="4115810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DE619-C59B-1F51-D086-E6BAD8D73E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C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6065BD-5701-D7EB-12A8-EC3866478A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0002E6-9293-67AD-7CF8-3F2E421A3B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Z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850A44F-A119-62D9-D71A-5A0BACD623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0DA8823-848B-64F0-9127-CCBAACFAE2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Z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AAE3A34-261B-E0A7-FC16-9F5932E63C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39383-2A44-054B-B297-7C1B6F68325E}" type="datetimeFigureOut">
              <a:rPr lang="en-CZ" smtClean="0"/>
              <a:t>01/13/2025</a:t>
            </a:fld>
            <a:endParaRPr lang="en-CZ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B540CDD-B723-925D-E8F4-C2EE9A56B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Z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F4C9B6A-D117-EBBC-A99C-429F88F41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73DD4-779E-4D45-9968-A6A405B165F7}" type="slidenum">
              <a:rPr lang="en-CZ" smtClean="0"/>
              <a:t>‹#›</a:t>
            </a:fld>
            <a:endParaRPr lang="en-CZ"/>
          </a:p>
        </p:txBody>
      </p:sp>
    </p:spTree>
    <p:extLst>
      <p:ext uri="{BB962C8B-B14F-4D97-AF65-F5344CB8AC3E}">
        <p14:creationId xmlns:p14="http://schemas.microsoft.com/office/powerpoint/2010/main" val="3288835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031A20-54AC-ECC6-8093-D93C45DCF4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C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A13F82-A3DC-E28A-DBA7-6A28F6EE3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39383-2A44-054B-B297-7C1B6F68325E}" type="datetimeFigureOut">
              <a:rPr lang="en-CZ" smtClean="0"/>
              <a:t>01/13/2025</a:t>
            </a:fld>
            <a:endParaRPr lang="en-C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7CE05F-0A13-2F02-907A-11BE55113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64EAD7-ECEF-5DB2-2196-B3114757E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73DD4-779E-4D45-9968-A6A405B165F7}" type="slidenum">
              <a:rPr lang="en-CZ" smtClean="0"/>
              <a:t>‹#›</a:t>
            </a:fld>
            <a:endParaRPr lang="en-CZ"/>
          </a:p>
        </p:txBody>
      </p:sp>
    </p:spTree>
    <p:extLst>
      <p:ext uri="{BB962C8B-B14F-4D97-AF65-F5344CB8AC3E}">
        <p14:creationId xmlns:p14="http://schemas.microsoft.com/office/powerpoint/2010/main" val="2244764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726FBF9-375B-8355-1E90-19D20710F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39383-2A44-054B-B297-7C1B6F68325E}" type="datetimeFigureOut">
              <a:rPr lang="en-CZ" smtClean="0"/>
              <a:t>01/13/2025</a:t>
            </a:fld>
            <a:endParaRPr lang="en-CZ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EE2E00F-D47B-1EB0-51C1-A9578408F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Z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3EB242-91C2-BE5B-BDCC-F81E006889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73DD4-779E-4D45-9968-A6A405B165F7}" type="slidenum">
              <a:rPr lang="en-CZ" smtClean="0"/>
              <a:t>‹#›</a:t>
            </a:fld>
            <a:endParaRPr lang="en-CZ"/>
          </a:p>
        </p:txBody>
      </p:sp>
    </p:spTree>
    <p:extLst>
      <p:ext uri="{BB962C8B-B14F-4D97-AF65-F5344CB8AC3E}">
        <p14:creationId xmlns:p14="http://schemas.microsoft.com/office/powerpoint/2010/main" val="37564116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17B1C2-2891-4295-0CBD-72E6EF66D7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C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ED293B-63DD-310E-36ED-2EB21BD577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7E1125-F988-A09A-4A17-4F9E9FE98C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B030A2-813B-0CCC-36AF-34F0B288BC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39383-2A44-054B-B297-7C1B6F68325E}" type="datetimeFigureOut">
              <a:rPr lang="en-CZ" smtClean="0"/>
              <a:t>01/13/2025</a:t>
            </a:fld>
            <a:endParaRPr lang="en-C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B40FDD-5DAB-03D0-D835-97065FC483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4D723B-D99F-B68F-C0CE-6135C8731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73DD4-779E-4D45-9968-A6A405B165F7}" type="slidenum">
              <a:rPr lang="en-CZ" smtClean="0"/>
              <a:t>‹#›</a:t>
            </a:fld>
            <a:endParaRPr lang="en-CZ"/>
          </a:p>
        </p:txBody>
      </p:sp>
    </p:spTree>
    <p:extLst>
      <p:ext uri="{BB962C8B-B14F-4D97-AF65-F5344CB8AC3E}">
        <p14:creationId xmlns:p14="http://schemas.microsoft.com/office/powerpoint/2010/main" val="2779886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D43314-CFEF-DF22-7FE6-593DD59CF9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C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DDC358D-5329-2BF5-8ED2-E51B9F9856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D97936-5F54-F905-D33E-597BA548C5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30072B-CBD2-63D9-E0FB-946ECD3313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39383-2A44-054B-B297-7C1B6F68325E}" type="datetimeFigureOut">
              <a:rPr lang="en-CZ" smtClean="0"/>
              <a:t>01/13/2025</a:t>
            </a:fld>
            <a:endParaRPr lang="en-C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ED4443-3E14-A3DE-58DA-77EE89069F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ED1A8B-9238-E49F-304D-7C4A8C29D1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73DD4-779E-4D45-9968-A6A405B165F7}" type="slidenum">
              <a:rPr lang="en-CZ" smtClean="0"/>
              <a:t>‹#›</a:t>
            </a:fld>
            <a:endParaRPr lang="en-CZ"/>
          </a:p>
        </p:txBody>
      </p:sp>
    </p:spTree>
    <p:extLst>
      <p:ext uri="{BB962C8B-B14F-4D97-AF65-F5344CB8AC3E}">
        <p14:creationId xmlns:p14="http://schemas.microsoft.com/office/powerpoint/2010/main" val="347313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0B7814-53A0-E162-0A75-B73CE6CF64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C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20855D-DFD2-E700-5316-D71E5B215F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382E6F-C753-3205-8761-D3889D52CB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A839383-2A44-054B-B297-7C1B6F68325E}" type="datetimeFigureOut">
              <a:rPr lang="en-CZ" smtClean="0"/>
              <a:t>01/13/2025</a:t>
            </a:fld>
            <a:endParaRPr lang="en-C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131EB4-FE75-F862-502C-C4D4395427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4D0B11-9939-B508-2151-C0420D0179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A73DD4-779E-4D45-9968-A6A405B165F7}" type="slidenum">
              <a:rPr lang="en-CZ" smtClean="0"/>
              <a:t>‹#›</a:t>
            </a:fld>
            <a:endParaRPr lang="en-CZ"/>
          </a:p>
        </p:txBody>
      </p:sp>
    </p:spTree>
    <p:extLst>
      <p:ext uri="{BB962C8B-B14F-4D97-AF65-F5344CB8AC3E}">
        <p14:creationId xmlns:p14="http://schemas.microsoft.com/office/powerpoint/2010/main" val="459081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Rectangle 1032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1028" name="Picture 4" descr="Ελληνική γλώσσα: Η τελειότητα ενός άλυτου γρίφου">
            <a:extLst>
              <a:ext uri="{FF2B5EF4-FFF2-40B4-BE49-F238E27FC236}">
                <a16:creationId xmlns:a16="http://schemas.microsoft.com/office/drawing/2014/main" id="{A94280EF-86CD-5B61-F1A7-A3A88E5E01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827" r="-3" b="5423"/>
          <a:stretch/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C8C05E7-077F-19AA-B1B9-C17B93DEE4A7}"/>
              </a:ext>
            </a:extLst>
          </p:cNvPr>
          <p:cNvSpPr txBox="1"/>
          <p:nvPr/>
        </p:nvSpPr>
        <p:spPr>
          <a:xfrm>
            <a:off x="230909" y="1085624"/>
            <a:ext cx="11684485" cy="44319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l-GR" sz="3600" b="1" i="0" u="none" strike="noStrike" dirty="0">
                <a:solidFill>
                  <a:srgbClr val="080809"/>
                </a:solidFill>
                <a:effectLst/>
                <a:latin typeface="Placeholder Font"/>
              </a:rPr>
              <a:t>Πρόσκληση </a:t>
            </a:r>
          </a:p>
          <a:p>
            <a:endParaRPr lang="el-GR" b="0" i="0" u="none" strike="noStrike" dirty="0">
              <a:solidFill>
                <a:srgbClr val="080809"/>
              </a:solidFill>
              <a:effectLst/>
              <a:latin typeface="Placeholder Font"/>
            </a:endParaRPr>
          </a:p>
          <a:p>
            <a:pPr algn="ctr"/>
            <a:r>
              <a:rPr lang="el-GR" sz="2400" b="0" i="0" u="none" strike="noStrike" dirty="0">
                <a:solidFill>
                  <a:srgbClr val="080809"/>
                </a:solidFill>
                <a:effectLst/>
                <a:latin typeface="Placeholder Font"/>
              </a:rPr>
              <a:t>Με την ευκαιρία της Παγκόσμιας Ημέρας Ελληνικής Γλώσσας </a:t>
            </a:r>
          </a:p>
          <a:p>
            <a:pPr algn="ctr"/>
            <a:r>
              <a:rPr lang="el-GR" sz="2400" b="0" i="0" u="none" strike="noStrike" dirty="0">
                <a:solidFill>
                  <a:srgbClr val="080809"/>
                </a:solidFill>
                <a:effectLst/>
                <a:latin typeface="Placeholder Font"/>
              </a:rPr>
              <a:t>το </a:t>
            </a:r>
            <a:r>
              <a:rPr lang="el-GR" sz="2400" b="1" i="0" u="none" strike="noStrike" dirty="0">
                <a:solidFill>
                  <a:srgbClr val="080809"/>
                </a:solidFill>
                <a:effectLst/>
                <a:latin typeface="Placeholder Font"/>
              </a:rPr>
              <a:t>Ινστιτούτο Ελληνικών και Λατινικών Σπουδών </a:t>
            </a:r>
          </a:p>
          <a:p>
            <a:pPr algn="ctr"/>
            <a:r>
              <a:rPr lang="el-GR" sz="2400" b="0" i="0" u="none" strike="noStrike" dirty="0">
                <a:solidFill>
                  <a:srgbClr val="080809"/>
                </a:solidFill>
                <a:effectLst/>
                <a:latin typeface="Placeholder Font"/>
              </a:rPr>
              <a:t>σας προσκαλεί </a:t>
            </a:r>
          </a:p>
          <a:p>
            <a:pPr algn="ctr"/>
            <a:r>
              <a:rPr lang="el-GR" sz="2400" dirty="0">
                <a:solidFill>
                  <a:srgbClr val="080809"/>
                </a:solidFill>
                <a:latin typeface="Placeholder Font"/>
              </a:rPr>
              <a:t>την </a:t>
            </a:r>
            <a:r>
              <a:rPr lang="el-GR" sz="2400" b="1" i="0" u="none" strike="noStrike" dirty="0">
                <a:solidFill>
                  <a:srgbClr val="080809"/>
                </a:solidFill>
                <a:effectLst/>
                <a:latin typeface="Placeholder Font"/>
              </a:rPr>
              <a:t>Πέμπτη 6 Φεβρουαρίου, στις 5 μμ</a:t>
            </a:r>
            <a:r>
              <a:rPr lang="el-GR" sz="2400" b="0" i="0" u="none" strike="noStrike" dirty="0">
                <a:solidFill>
                  <a:srgbClr val="080809"/>
                </a:solidFill>
                <a:effectLst/>
                <a:latin typeface="Placeholder Font"/>
              </a:rPr>
              <a:t>. </a:t>
            </a:r>
          </a:p>
          <a:p>
            <a:pPr algn="ctr"/>
            <a:r>
              <a:rPr lang="el-GR" sz="2400" b="0" i="0" u="none" strike="noStrike" dirty="0">
                <a:solidFill>
                  <a:srgbClr val="080809"/>
                </a:solidFill>
                <a:effectLst/>
                <a:latin typeface="Placeholder Font"/>
              </a:rPr>
              <a:t>στη διάλεξη του</a:t>
            </a:r>
            <a:r>
              <a:rPr lang="cs-CZ" sz="2400" b="1" i="0" u="none" strike="noStrike" dirty="0">
                <a:solidFill>
                  <a:srgbClr val="080809"/>
                </a:solidFill>
                <a:effectLst/>
                <a:latin typeface="Placeholder Font"/>
              </a:rPr>
              <a:t> </a:t>
            </a:r>
            <a:r>
              <a:rPr lang="el-GR" sz="2400" b="1" i="0" u="none" strike="noStrike" dirty="0">
                <a:solidFill>
                  <a:srgbClr val="080809"/>
                </a:solidFill>
                <a:effectLst/>
                <a:latin typeface="Placeholder Font"/>
              </a:rPr>
              <a:t>Κωνσταντίνου </a:t>
            </a:r>
            <a:r>
              <a:rPr lang="el-GR" sz="2400" b="1" i="0" u="none" strike="noStrike" dirty="0" err="1">
                <a:solidFill>
                  <a:srgbClr val="080809"/>
                </a:solidFill>
                <a:effectLst/>
                <a:latin typeface="Placeholder Font"/>
              </a:rPr>
              <a:t>Τσίβου</a:t>
            </a:r>
            <a:r>
              <a:rPr lang="el-GR" sz="2400" b="1" i="0" u="none" strike="noStrike" dirty="0">
                <a:solidFill>
                  <a:srgbClr val="080809"/>
                </a:solidFill>
                <a:effectLst/>
                <a:latin typeface="Placeholder Font"/>
              </a:rPr>
              <a:t> </a:t>
            </a:r>
          </a:p>
          <a:p>
            <a:pPr algn="ctr"/>
            <a:r>
              <a:rPr lang="el-GR" sz="2400" b="0" i="0" u="none" strike="noStrike" dirty="0">
                <a:solidFill>
                  <a:srgbClr val="080809"/>
                </a:solidFill>
                <a:effectLst/>
                <a:latin typeface="Placeholder Font"/>
              </a:rPr>
              <a:t>με θέμα «Η διδασκαλία της Ελληνικής Γλώσσας στο Πανεπιστήμιο του Καρόλου» </a:t>
            </a:r>
          </a:p>
          <a:p>
            <a:endParaRPr lang="el-GR" b="0" i="0" u="none" strike="noStrike" dirty="0">
              <a:solidFill>
                <a:srgbClr val="080809"/>
              </a:solidFill>
              <a:effectLst/>
              <a:latin typeface="Placeholder Font"/>
            </a:endParaRPr>
          </a:p>
          <a:p>
            <a:r>
              <a:rPr lang="el-GR" sz="2200" b="0" i="0" u="none" strike="noStrike" dirty="0">
                <a:solidFill>
                  <a:srgbClr val="080809"/>
                </a:solidFill>
                <a:effectLst/>
                <a:latin typeface="Placeholder Font"/>
              </a:rPr>
              <a:t>Συμμετέχει ο μουσικός </a:t>
            </a:r>
            <a:r>
              <a:rPr lang="el-GR" sz="2200" b="1" i="0" u="none" strike="noStrike" dirty="0">
                <a:solidFill>
                  <a:srgbClr val="080809"/>
                </a:solidFill>
                <a:effectLst/>
                <a:latin typeface="Placeholder Font"/>
              </a:rPr>
              <a:t>Γιάννης </a:t>
            </a:r>
            <a:r>
              <a:rPr lang="el-GR" sz="2200" b="1" i="0" u="none" strike="noStrike" dirty="0" err="1">
                <a:solidFill>
                  <a:srgbClr val="080809"/>
                </a:solidFill>
                <a:effectLst/>
                <a:latin typeface="Placeholder Font"/>
              </a:rPr>
              <a:t>Μόρας</a:t>
            </a:r>
            <a:r>
              <a:rPr lang="el-GR" sz="2200" b="0" i="0" u="none" strike="noStrike" dirty="0">
                <a:solidFill>
                  <a:srgbClr val="080809"/>
                </a:solidFill>
                <a:effectLst/>
                <a:latin typeface="Placeholder Font"/>
              </a:rPr>
              <a:t>, ο οποίος θα παρουσιάσει μελοποιημένα τραγούδια των βραβευμένων με Νόμπελ ποιητών Γιώργου Σεφέρη και Οδυσσέα Ελύτη</a:t>
            </a:r>
            <a:r>
              <a:rPr lang="cs-CZ" sz="2200" b="0" i="0" u="none" strike="noStrike" dirty="0">
                <a:solidFill>
                  <a:srgbClr val="080809"/>
                </a:solidFill>
                <a:effectLst/>
                <a:latin typeface="Placeholder Font"/>
              </a:rPr>
              <a:t>.</a:t>
            </a:r>
          </a:p>
          <a:p>
            <a:r>
              <a:rPr lang="el-GR" sz="2200" b="0" i="0" u="none" strike="noStrike" dirty="0">
                <a:solidFill>
                  <a:srgbClr val="080809"/>
                </a:solidFill>
                <a:effectLst/>
                <a:latin typeface="Placeholder Font"/>
              </a:rPr>
              <a:t>Θα απευθύνει σύντομο χαιρετισμό ο </a:t>
            </a:r>
            <a:r>
              <a:rPr lang="el-GR" sz="2200" b="0" i="0" u="none" strike="noStrike" dirty="0" err="1">
                <a:solidFill>
                  <a:srgbClr val="080809"/>
                </a:solidFill>
                <a:effectLst/>
                <a:latin typeface="Placeholder Font"/>
              </a:rPr>
              <a:t>Πρέσβυς</a:t>
            </a:r>
            <a:r>
              <a:rPr lang="el-GR" sz="2200" b="0" i="0" u="none" strike="noStrike" dirty="0">
                <a:solidFill>
                  <a:srgbClr val="080809"/>
                </a:solidFill>
                <a:effectLst/>
                <a:latin typeface="Placeholder Font"/>
              </a:rPr>
              <a:t> της Ελλάδας στην Τσεχία, κ. </a:t>
            </a:r>
            <a:r>
              <a:rPr lang="el-GR" sz="2200" b="1" i="0" u="none" strike="noStrike" dirty="0">
                <a:solidFill>
                  <a:srgbClr val="080809"/>
                </a:solidFill>
                <a:effectLst/>
                <a:latin typeface="Placeholder Font"/>
              </a:rPr>
              <a:t>Ντίνος Κωνσταντίνου</a:t>
            </a:r>
            <a:r>
              <a:rPr lang="el-GR" sz="2200" b="0" i="0" u="none" strike="noStrike" dirty="0">
                <a:solidFill>
                  <a:srgbClr val="080809"/>
                </a:solidFill>
                <a:effectLst/>
                <a:latin typeface="Placeholder Font"/>
              </a:rPr>
              <a:t>. </a:t>
            </a:r>
          </a:p>
        </p:txBody>
      </p:sp>
      <p:pic>
        <p:nvPicPr>
          <p:cNvPr id="1030" name="Picture 6" descr="Ústav řeckých a latinských studií">
            <a:extLst>
              <a:ext uri="{FF2B5EF4-FFF2-40B4-BE49-F238E27FC236}">
                <a16:creationId xmlns:a16="http://schemas.microsoft.com/office/drawing/2014/main" id="{4DD26B68-EB7D-EAA5-103E-E5BE9BAB8A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909" y="209100"/>
            <a:ext cx="2402281" cy="856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 descr="A blue and white logo&#10;&#10;Description automatically generated">
            <a:extLst>
              <a:ext uri="{FF2B5EF4-FFF2-40B4-BE49-F238E27FC236}">
                <a16:creationId xmlns:a16="http://schemas.microsoft.com/office/drawing/2014/main" id="{B7272DC7-32A9-6BE6-89E6-8831276C23C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52639" y="232405"/>
            <a:ext cx="918668" cy="82207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0C5C05B7-8AF6-8079-24E5-3D90BAE1AA76}"/>
              </a:ext>
            </a:extLst>
          </p:cNvPr>
          <p:cNvSpPr txBox="1"/>
          <p:nvPr/>
        </p:nvSpPr>
        <p:spPr>
          <a:xfrm>
            <a:off x="7484123" y="5501741"/>
            <a:ext cx="454366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2400" b="1" i="0" u="none" strike="noStrike" dirty="0">
                <a:solidFill>
                  <a:srgbClr val="080809"/>
                </a:solidFill>
                <a:effectLst/>
                <a:latin typeface="Placeholder Font"/>
              </a:rPr>
              <a:t>Πράσινη Αίθουσα της Πρυτανείας του Πανεπιστημίου του Καρόλου </a:t>
            </a:r>
          </a:p>
          <a:p>
            <a:r>
              <a:rPr lang="el-GR" sz="2400" b="1" i="0" u="none" strike="noStrike" dirty="0">
                <a:solidFill>
                  <a:srgbClr val="080809"/>
                </a:solidFill>
                <a:effectLst/>
                <a:latin typeface="Placeholder Font"/>
              </a:rPr>
              <a:t>(</a:t>
            </a:r>
            <a:r>
              <a:rPr lang="en-GB" sz="2400" b="1" i="0" u="none" strike="noStrike" dirty="0" err="1">
                <a:solidFill>
                  <a:srgbClr val="080809"/>
                </a:solidFill>
                <a:effectLst/>
                <a:latin typeface="Placeholder Font"/>
              </a:rPr>
              <a:t>Celetná</a:t>
            </a:r>
            <a:r>
              <a:rPr lang="en-GB" sz="2400" b="1" i="0" u="none" strike="noStrike" dirty="0">
                <a:solidFill>
                  <a:srgbClr val="080809"/>
                </a:solidFill>
                <a:effectLst/>
                <a:latin typeface="Placeholder Font"/>
              </a:rPr>
              <a:t> 20, 1</a:t>
            </a:r>
            <a:r>
              <a:rPr lang="el-GR" sz="2400" b="1" i="0" u="none" strike="noStrike" dirty="0" err="1">
                <a:solidFill>
                  <a:srgbClr val="080809"/>
                </a:solidFill>
                <a:effectLst/>
                <a:latin typeface="Placeholder Font"/>
              </a:rPr>
              <a:t>ος</a:t>
            </a:r>
            <a:r>
              <a:rPr lang="el-GR" sz="2400" b="1" i="0" u="none" strike="noStrike" dirty="0">
                <a:solidFill>
                  <a:srgbClr val="080809"/>
                </a:solidFill>
                <a:effectLst/>
                <a:latin typeface="Placeholder Font"/>
              </a:rPr>
              <a:t> όροφος)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1B4184C-DD6B-1EF2-355B-BAB6975AF0A2}"/>
              </a:ext>
            </a:extLst>
          </p:cNvPr>
          <p:cNvSpPr txBox="1"/>
          <p:nvPr/>
        </p:nvSpPr>
        <p:spPr>
          <a:xfrm>
            <a:off x="8172831" y="155930"/>
            <a:ext cx="385495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b="1" i="0" u="none" strike="noStrike" dirty="0">
                <a:solidFill>
                  <a:srgbClr val="080809"/>
                </a:solidFill>
                <a:effectLst/>
                <a:latin typeface="Placeholder Font"/>
              </a:rPr>
              <a:t>Η εκδήλωση τελεί υπό την αιγίδα </a:t>
            </a:r>
          </a:p>
          <a:p>
            <a:r>
              <a:rPr lang="el-GR" b="1" i="0" u="none" strike="noStrike" dirty="0">
                <a:solidFill>
                  <a:srgbClr val="080809"/>
                </a:solidFill>
                <a:effectLst/>
                <a:latin typeface="Placeholder Font"/>
              </a:rPr>
              <a:t> της Πρεσβείας της Ελλάδας στην Πράγα</a:t>
            </a:r>
            <a:endParaRPr lang="en-CZ" b="1" dirty="0"/>
          </a:p>
        </p:txBody>
      </p:sp>
    </p:spTree>
    <p:extLst>
      <p:ext uri="{BB962C8B-B14F-4D97-AF65-F5344CB8AC3E}">
        <p14:creationId xmlns:p14="http://schemas.microsoft.com/office/powerpoint/2010/main" val="19294755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DEFDB36-6060-7532-7DDE-79E5F5A7C5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Rectangle 1032">
            <a:extLst>
              <a:ext uri="{FF2B5EF4-FFF2-40B4-BE49-F238E27FC236}">
                <a16:creationId xmlns:a16="http://schemas.microsoft.com/office/drawing/2014/main" id="{A6E7F5F8-D669-23A5-B4D3-B7834A797F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1028" name="Picture 4" descr="Ελληνική γλώσσα: Η τελειότητα ενός άλυτου γρίφου">
            <a:extLst>
              <a:ext uri="{FF2B5EF4-FFF2-40B4-BE49-F238E27FC236}">
                <a16:creationId xmlns:a16="http://schemas.microsoft.com/office/drawing/2014/main" id="{93D0E21C-D41B-21F1-99AF-F9E23E0A7C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827" r="-3" b="5423"/>
          <a:stretch/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6A64F61-3F80-5E8B-9401-064BFD0E8CAC}"/>
              </a:ext>
            </a:extLst>
          </p:cNvPr>
          <p:cNvSpPr txBox="1"/>
          <p:nvPr/>
        </p:nvSpPr>
        <p:spPr>
          <a:xfrm>
            <a:off x="230909" y="1133466"/>
            <a:ext cx="11684485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3600" b="1" i="0" u="none" strike="noStrike" dirty="0" err="1">
                <a:solidFill>
                  <a:srgbClr val="080809"/>
                </a:solidFill>
                <a:effectLst/>
                <a:latin typeface="Placeholder Font"/>
              </a:rPr>
              <a:t>Pozvánka</a:t>
            </a:r>
            <a:r>
              <a:rPr lang="el-GR" sz="3600" b="1" i="0" u="none" strike="noStrike" dirty="0">
                <a:solidFill>
                  <a:srgbClr val="080809"/>
                </a:solidFill>
                <a:effectLst/>
                <a:latin typeface="Placeholder Font"/>
              </a:rPr>
              <a:t> </a:t>
            </a:r>
          </a:p>
          <a:p>
            <a:endParaRPr lang="el-GR" b="0" i="0" u="none" strike="noStrike" dirty="0">
              <a:solidFill>
                <a:srgbClr val="080809"/>
              </a:solidFill>
              <a:effectLst/>
              <a:latin typeface="Placeholder Font"/>
            </a:endParaRPr>
          </a:p>
          <a:p>
            <a:pPr algn="ctr"/>
            <a:r>
              <a:rPr lang="en-GB" sz="2400" b="0" i="0" u="none" strike="noStrike" dirty="0">
                <a:solidFill>
                  <a:srgbClr val="080809"/>
                </a:solidFill>
                <a:effectLst/>
                <a:latin typeface="Placeholder Font"/>
              </a:rPr>
              <a:t>U </a:t>
            </a:r>
            <a:r>
              <a:rPr lang="en-GB" sz="2400" b="0" i="0" u="none" strike="noStrike" dirty="0" err="1">
                <a:solidFill>
                  <a:srgbClr val="080809"/>
                </a:solidFill>
                <a:effectLst/>
                <a:latin typeface="Placeholder Font"/>
              </a:rPr>
              <a:t>příležitosti</a:t>
            </a:r>
            <a:r>
              <a:rPr lang="en-GB" sz="2400" b="0" i="0" u="none" strike="noStrike" dirty="0">
                <a:solidFill>
                  <a:srgbClr val="080809"/>
                </a:solidFill>
                <a:effectLst/>
                <a:latin typeface="Placeholder Font"/>
              </a:rPr>
              <a:t> </a:t>
            </a:r>
            <a:r>
              <a:rPr lang="en-GB" sz="2400" b="0" i="0" u="none" strike="noStrike" dirty="0" err="1">
                <a:solidFill>
                  <a:srgbClr val="080809"/>
                </a:solidFill>
                <a:effectLst/>
                <a:latin typeface="Placeholder Font"/>
              </a:rPr>
              <a:t>Mezinárodního</a:t>
            </a:r>
            <a:r>
              <a:rPr lang="en-GB" sz="2400" b="0" i="0" u="none" strike="noStrike" dirty="0">
                <a:solidFill>
                  <a:srgbClr val="080809"/>
                </a:solidFill>
                <a:effectLst/>
                <a:latin typeface="Placeholder Font"/>
              </a:rPr>
              <a:t> </a:t>
            </a:r>
            <a:r>
              <a:rPr lang="en-GB" sz="2400" b="0" i="0" u="none" strike="noStrike" dirty="0" err="1">
                <a:solidFill>
                  <a:srgbClr val="080809"/>
                </a:solidFill>
                <a:effectLst/>
                <a:latin typeface="Placeholder Font"/>
              </a:rPr>
              <a:t>dne</a:t>
            </a:r>
            <a:r>
              <a:rPr lang="en-GB" sz="2400" b="0" i="0" u="none" strike="noStrike" dirty="0">
                <a:solidFill>
                  <a:srgbClr val="080809"/>
                </a:solidFill>
                <a:effectLst/>
                <a:latin typeface="Placeholder Font"/>
              </a:rPr>
              <a:t> </a:t>
            </a:r>
            <a:r>
              <a:rPr lang="en-GB" sz="2400" b="0" i="0" u="none" strike="noStrike" dirty="0" err="1">
                <a:solidFill>
                  <a:srgbClr val="080809"/>
                </a:solidFill>
                <a:effectLst/>
                <a:latin typeface="Placeholder Font"/>
              </a:rPr>
              <a:t>řeckého</a:t>
            </a:r>
            <a:r>
              <a:rPr lang="en-GB" sz="2400" b="0" i="0" u="none" strike="noStrike" dirty="0">
                <a:solidFill>
                  <a:srgbClr val="080809"/>
                </a:solidFill>
                <a:effectLst/>
                <a:latin typeface="Placeholder Font"/>
              </a:rPr>
              <a:t> </a:t>
            </a:r>
            <a:r>
              <a:rPr lang="en-GB" sz="2400" b="0" i="0" u="none" strike="noStrike" dirty="0" err="1">
                <a:solidFill>
                  <a:srgbClr val="080809"/>
                </a:solidFill>
                <a:effectLst/>
                <a:latin typeface="Placeholder Font"/>
              </a:rPr>
              <a:t>jazyka</a:t>
            </a:r>
            <a:r>
              <a:rPr lang="en-GB" sz="2400" b="0" i="0" u="none" strike="noStrike" dirty="0">
                <a:solidFill>
                  <a:srgbClr val="080809"/>
                </a:solidFill>
                <a:effectLst/>
                <a:latin typeface="Placeholder Font"/>
              </a:rPr>
              <a:t> </a:t>
            </a:r>
            <a:endParaRPr lang="el-GR" sz="2400" b="0" i="0" u="none" strike="noStrike" dirty="0">
              <a:solidFill>
                <a:srgbClr val="080809"/>
              </a:solidFill>
              <a:effectLst/>
              <a:latin typeface="Placeholder Font"/>
            </a:endParaRPr>
          </a:p>
          <a:p>
            <a:pPr algn="ctr"/>
            <a:r>
              <a:rPr lang="en-GB" sz="2400" b="1" i="0" u="none" strike="noStrike" dirty="0" err="1">
                <a:solidFill>
                  <a:srgbClr val="080809"/>
                </a:solidFill>
                <a:effectLst/>
                <a:latin typeface="Placeholder Font"/>
              </a:rPr>
              <a:t>Ústav</a:t>
            </a:r>
            <a:r>
              <a:rPr lang="en-GB" sz="2400" b="1" i="0" u="none" strike="noStrike" dirty="0">
                <a:solidFill>
                  <a:srgbClr val="080809"/>
                </a:solidFill>
                <a:effectLst/>
                <a:latin typeface="Placeholder Font"/>
              </a:rPr>
              <a:t> </a:t>
            </a:r>
            <a:r>
              <a:rPr lang="en-GB" sz="2400" b="1" i="0" u="none" strike="noStrike" dirty="0" err="1">
                <a:solidFill>
                  <a:srgbClr val="080809"/>
                </a:solidFill>
                <a:effectLst/>
                <a:latin typeface="Placeholder Font"/>
              </a:rPr>
              <a:t>řeckých</a:t>
            </a:r>
            <a:r>
              <a:rPr lang="en-GB" sz="2400" b="1" i="0" u="none" strike="noStrike" dirty="0">
                <a:solidFill>
                  <a:srgbClr val="080809"/>
                </a:solidFill>
                <a:effectLst/>
                <a:latin typeface="Placeholder Font"/>
              </a:rPr>
              <a:t> a </a:t>
            </a:r>
            <a:r>
              <a:rPr lang="en-GB" sz="2400" b="1" i="0" u="none" strike="noStrike" dirty="0" err="1">
                <a:solidFill>
                  <a:srgbClr val="080809"/>
                </a:solidFill>
                <a:effectLst/>
                <a:latin typeface="Placeholder Font"/>
              </a:rPr>
              <a:t>latinských</a:t>
            </a:r>
            <a:r>
              <a:rPr lang="en-GB" sz="2400" b="1" i="0" u="none" strike="noStrike" dirty="0">
                <a:solidFill>
                  <a:srgbClr val="080809"/>
                </a:solidFill>
                <a:effectLst/>
                <a:latin typeface="Placeholder Font"/>
              </a:rPr>
              <a:t> </a:t>
            </a:r>
            <a:r>
              <a:rPr lang="en-GB" sz="2400" b="1" i="0" u="none" strike="noStrike" dirty="0" err="1">
                <a:solidFill>
                  <a:srgbClr val="080809"/>
                </a:solidFill>
                <a:effectLst/>
                <a:latin typeface="Placeholder Font"/>
              </a:rPr>
              <a:t>studií</a:t>
            </a:r>
            <a:r>
              <a:rPr lang="en-GB" sz="2400" b="1" i="0" u="none" strike="noStrike" dirty="0">
                <a:solidFill>
                  <a:srgbClr val="080809"/>
                </a:solidFill>
                <a:effectLst/>
                <a:latin typeface="Placeholder Font"/>
              </a:rPr>
              <a:t> FF UK </a:t>
            </a:r>
            <a:endParaRPr lang="el-GR" sz="2400" b="1" i="0" u="none" strike="noStrike" dirty="0">
              <a:solidFill>
                <a:srgbClr val="080809"/>
              </a:solidFill>
              <a:effectLst/>
              <a:latin typeface="Placeholder Font"/>
            </a:endParaRPr>
          </a:p>
          <a:p>
            <a:pPr algn="ctr"/>
            <a:r>
              <a:rPr lang="en-GB" sz="2400" b="0" i="0" u="none" strike="noStrike" dirty="0" err="1">
                <a:solidFill>
                  <a:srgbClr val="080809"/>
                </a:solidFill>
                <a:effectLst/>
                <a:latin typeface="Placeholder Font"/>
              </a:rPr>
              <a:t>Vás</a:t>
            </a:r>
            <a:r>
              <a:rPr lang="el-GR" sz="2400" b="0" i="0" u="none" strike="noStrike" dirty="0">
                <a:solidFill>
                  <a:srgbClr val="080809"/>
                </a:solidFill>
                <a:effectLst/>
                <a:latin typeface="Placeholder Font"/>
              </a:rPr>
              <a:t> </a:t>
            </a:r>
            <a:r>
              <a:rPr lang="en-GB" sz="2400" b="0" i="0" u="none" strike="noStrike" dirty="0" err="1">
                <a:solidFill>
                  <a:srgbClr val="080809"/>
                </a:solidFill>
                <a:effectLst/>
                <a:latin typeface="Placeholder Font"/>
              </a:rPr>
              <a:t>zve</a:t>
            </a:r>
            <a:r>
              <a:rPr lang="en-GB" sz="2400" b="0" i="0" u="none" strike="noStrike" dirty="0">
                <a:solidFill>
                  <a:srgbClr val="080809"/>
                </a:solidFill>
                <a:effectLst/>
                <a:latin typeface="Placeholder Font"/>
              </a:rPr>
              <a:t> </a:t>
            </a:r>
            <a:endParaRPr lang="el-GR" sz="2400" b="0" i="0" u="none" strike="noStrike" dirty="0">
              <a:solidFill>
                <a:srgbClr val="080809"/>
              </a:solidFill>
              <a:effectLst/>
              <a:latin typeface="Placeholder Font"/>
            </a:endParaRPr>
          </a:p>
          <a:p>
            <a:pPr algn="ctr"/>
            <a:endParaRPr lang="cs-CZ" sz="2400" b="0" i="0" u="none" strike="noStrike" dirty="0">
              <a:solidFill>
                <a:srgbClr val="080809"/>
              </a:solidFill>
              <a:effectLst/>
              <a:latin typeface="Placeholder Font"/>
            </a:endParaRPr>
          </a:p>
          <a:p>
            <a:pPr algn="ctr"/>
            <a:r>
              <a:rPr lang="cs-CZ" sz="2400" b="0" i="0" u="none" strike="noStrike" dirty="0">
                <a:solidFill>
                  <a:srgbClr val="080809"/>
                </a:solidFill>
                <a:effectLst/>
                <a:latin typeface="Placeholder Font"/>
              </a:rPr>
              <a:t>v</a:t>
            </a:r>
            <a:r>
              <a:rPr lang="en-GB" sz="2400" b="0" i="0" u="none" strike="noStrike" dirty="0">
                <a:solidFill>
                  <a:srgbClr val="080809"/>
                </a:solidFill>
                <a:effectLst/>
                <a:latin typeface="Placeholder Font"/>
              </a:rPr>
              <a:t>e </a:t>
            </a:r>
            <a:r>
              <a:rPr lang="en-GB" sz="2400" b="1" i="0" u="none" strike="noStrike" dirty="0" err="1">
                <a:solidFill>
                  <a:srgbClr val="080809"/>
                </a:solidFill>
                <a:effectLst/>
                <a:latin typeface="Placeholder Font"/>
              </a:rPr>
              <a:t>čtvrtek</a:t>
            </a:r>
            <a:r>
              <a:rPr lang="en-GB" sz="2400" b="1" i="0" u="none" strike="noStrike" dirty="0">
                <a:solidFill>
                  <a:srgbClr val="080809"/>
                </a:solidFill>
                <a:effectLst/>
                <a:latin typeface="Placeholder Font"/>
              </a:rPr>
              <a:t> 6. </a:t>
            </a:r>
            <a:r>
              <a:rPr lang="en-GB" sz="2400" b="1" i="0" u="none" strike="noStrike" dirty="0" err="1">
                <a:solidFill>
                  <a:srgbClr val="080809"/>
                </a:solidFill>
                <a:effectLst/>
                <a:latin typeface="Placeholder Font"/>
              </a:rPr>
              <a:t>února</a:t>
            </a:r>
            <a:r>
              <a:rPr lang="en-GB" sz="2400" b="1" i="0" u="none" strike="noStrike" dirty="0">
                <a:solidFill>
                  <a:srgbClr val="080809"/>
                </a:solidFill>
                <a:effectLst/>
                <a:latin typeface="Placeholder Font"/>
              </a:rPr>
              <a:t> v 17 </a:t>
            </a:r>
            <a:r>
              <a:rPr lang="en-GB" sz="2400" b="1" i="0" u="none" strike="noStrike" dirty="0" err="1">
                <a:solidFill>
                  <a:srgbClr val="080809"/>
                </a:solidFill>
                <a:effectLst/>
                <a:latin typeface="Placeholder Font"/>
              </a:rPr>
              <a:t>hodin</a:t>
            </a:r>
            <a:r>
              <a:rPr lang="en-GB" sz="2400" b="1" i="0" u="none" strike="noStrike" dirty="0">
                <a:solidFill>
                  <a:srgbClr val="080809"/>
                </a:solidFill>
                <a:effectLst/>
                <a:latin typeface="Placeholder Font"/>
              </a:rPr>
              <a:t> </a:t>
            </a:r>
            <a:endParaRPr lang="el-GR" sz="2400" b="1" i="0" u="none" strike="noStrike" dirty="0">
              <a:solidFill>
                <a:srgbClr val="080809"/>
              </a:solidFill>
              <a:effectLst/>
              <a:latin typeface="Placeholder Font"/>
            </a:endParaRPr>
          </a:p>
          <a:p>
            <a:pPr algn="ctr"/>
            <a:r>
              <a:rPr lang="en-GB" sz="2400" b="0" i="0" u="none" strike="noStrike" dirty="0" err="1">
                <a:solidFill>
                  <a:srgbClr val="080809"/>
                </a:solidFill>
                <a:effectLst/>
                <a:latin typeface="Placeholder Font"/>
              </a:rPr>
              <a:t>na</a:t>
            </a:r>
            <a:r>
              <a:rPr lang="en-GB" sz="2400" b="0" i="0" u="none" strike="noStrike" dirty="0">
                <a:solidFill>
                  <a:srgbClr val="080809"/>
                </a:solidFill>
                <a:effectLst/>
                <a:latin typeface="Placeholder Font"/>
              </a:rPr>
              <a:t> </a:t>
            </a:r>
            <a:r>
              <a:rPr lang="en-GB" sz="2400" b="0" i="0" u="none" strike="noStrike" dirty="0" err="1">
                <a:solidFill>
                  <a:srgbClr val="080809"/>
                </a:solidFill>
                <a:effectLst/>
                <a:latin typeface="Placeholder Font"/>
              </a:rPr>
              <a:t>přednášku</a:t>
            </a:r>
            <a:r>
              <a:rPr lang="en-GB" sz="2400" b="0" i="0" u="none" strike="noStrike" dirty="0">
                <a:solidFill>
                  <a:srgbClr val="080809"/>
                </a:solidFill>
                <a:effectLst/>
                <a:latin typeface="Placeholder Font"/>
              </a:rPr>
              <a:t> </a:t>
            </a:r>
            <a:r>
              <a:rPr lang="en-GB" sz="2400" b="1" i="0" u="none" strike="noStrike" dirty="0" err="1">
                <a:solidFill>
                  <a:srgbClr val="080809"/>
                </a:solidFill>
                <a:effectLst/>
                <a:latin typeface="Placeholder Font"/>
              </a:rPr>
              <a:t>PhDr</a:t>
            </a:r>
            <a:r>
              <a:rPr lang="en-GB" sz="2400" b="1" i="0" u="none" strike="noStrike" dirty="0">
                <a:solidFill>
                  <a:srgbClr val="080809"/>
                </a:solidFill>
                <a:effectLst/>
                <a:latin typeface="Placeholder Font"/>
              </a:rPr>
              <a:t>. </a:t>
            </a:r>
            <a:r>
              <a:rPr lang="en-GB" sz="2400" b="1" i="0" u="none" strike="noStrike" dirty="0" err="1">
                <a:solidFill>
                  <a:srgbClr val="080809"/>
                </a:solidFill>
                <a:effectLst/>
                <a:latin typeface="Placeholder Font"/>
              </a:rPr>
              <a:t>Konstantinose</a:t>
            </a:r>
            <a:r>
              <a:rPr lang="en-GB" sz="2400" b="1" i="0" u="none" strike="noStrike" dirty="0">
                <a:solidFill>
                  <a:srgbClr val="080809"/>
                </a:solidFill>
                <a:effectLst/>
                <a:latin typeface="Placeholder Font"/>
              </a:rPr>
              <a:t> </a:t>
            </a:r>
            <a:r>
              <a:rPr lang="en-GB" sz="2400" b="1" i="0" u="none" strike="noStrike" dirty="0" err="1">
                <a:solidFill>
                  <a:srgbClr val="080809"/>
                </a:solidFill>
                <a:effectLst/>
                <a:latin typeface="Placeholder Font"/>
              </a:rPr>
              <a:t>Tsivose</a:t>
            </a:r>
            <a:r>
              <a:rPr lang="en-GB" sz="2400" b="0" i="0" u="none" strike="noStrike" dirty="0">
                <a:solidFill>
                  <a:srgbClr val="080809"/>
                </a:solidFill>
                <a:effectLst/>
                <a:latin typeface="Placeholder Font"/>
              </a:rPr>
              <a:t>,</a:t>
            </a:r>
            <a:r>
              <a:rPr lang="cs-CZ" sz="2400" b="0" i="0" u="none" strike="noStrike" dirty="0">
                <a:solidFill>
                  <a:srgbClr val="080809"/>
                </a:solidFill>
                <a:effectLst/>
                <a:latin typeface="Placeholder Font"/>
              </a:rPr>
              <a:t> </a:t>
            </a:r>
            <a:r>
              <a:rPr lang="cs-CZ" sz="2400" b="1" i="0" u="none" strike="noStrike" dirty="0">
                <a:solidFill>
                  <a:srgbClr val="080809"/>
                </a:solidFill>
                <a:effectLst/>
                <a:latin typeface="Placeholder Font"/>
              </a:rPr>
              <a:t>Ph.D. </a:t>
            </a:r>
            <a:r>
              <a:rPr lang="en-GB" sz="2400" b="1" i="0" u="none" strike="noStrike" dirty="0">
                <a:solidFill>
                  <a:srgbClr val="080809"/>
                </a:solidFill>
                <a:effectLst/>
                <a:latin typeface="Placeholder Font"/>
              </a:rPr>
              <a:t> </a:t>
            </a:r>
            <a:endParaRPr lang="el-GR" sz="2400" b="1" i="0" u="none" strike="noStrike" dirty="0">
              <a:solidFill>
                <a:srgbClr val="080809"/>
              </a:solidFill>
              <a:effectLst/>
              <a:latin typeface="Placeholder Font"/>
            </a:endParaRPr>
          </a:p>
          <a:p>
            <a:pPr algn="ctr"/>
            <a:r>
              <a:rPr lang="en-GB" sz="2400" b="0" i="0" u="none" strike="noStrike" dirty="0" err="1">
                <a:solidFill>
                  <a:srgbClr val="080809"/>
                </a:solidFill>
                <a:effectLst/>
                <a:latin typeface="Placeholder Font"/>
              </a:rPr>
              <a:t>na</a:t>
            </a:r>
            <a:r>
              <a:rPr lang="en-GB" sz="2400" b="0" i="0" u="none" strike="noStrike" dirty="0">
                <a:solidFill>
                  <a:srgbClr val="080809"/>
                </a:solidFill>
                <a:effectLst/>
                <a:latin typeface="Placeholder Font"/>
              </a:rPr>
              <a:t> </a:t>
            </a:r>
            <a:r>
              <a:rPr lang="en-GB" sz="2400" b="0" i="0" u="none" strike="noStrike" dirty="0" err="1">
                <a:solidFill>
                  <a:srgbClr val="080809"/>
                </a:solidFill>
                <a:effectLst/>
                <a:latin typeface="Placeholder Font"/>
              </a:rPr>
              <a:t>téma</a:t>
            </a:r>
            <a:r>
              <a:rPr lang="en-GB" sz="2400" b="0" i="0" u="none" strike="noStrike" dirty="0">
                <a:solidFill>
                  <a:srgbClr val="080809"/>
                </a:solidFill>
                <a:effectLst/>
                <a:latin typeface="Placeholder Font"/>
              </a:rPr>
              <a:t> „</a:t>
            </a:r>
            <a:r>
              <a:rPr lang="en-GB" sz="2400" b="0" i="0" u="none" strike="noStrike" dirty="0" err="1">
                <a:solidFill>
                  <a:srgbClr val="080809"/>
                </a:solidFill>
                <a:effectLst/>
                <a:latin typeface="Placeholder Font"/>
              </a:rPr>
              <a:t>Výuka</a:t>
            </a:r>
            <a:r>
              <a:rPr lang="en-GB" sz="2400" b="0" i="0" u="none" strike="noStrike" dirty="0">
                <a:solidFill>
                  <a:srgbClr val="080809"/>
                </a:solidFill>
                <a:effectLst/>
                <a:latin typeface="Placeholder Font"/>
              </a:rPr>
              <a:t> </a:t>
            </a:r>
            <a:r>
              <a:rPr lang="en-GB" sz="2400" b="0" i="0" u="none" strike="noStrike" dirty="0" err="1">
                <a:solidFill>
                  <a:srgbClr val="080809"/>
                </a:solidFill>
                <a:effectLst/>
                <a:latin typeface="Placeholder Font"/>
              </a:rPr>
              <a:t>řeckého</a:t>
            </a:r>
            <a:r>
              <a:rPr lang="en-GB" sz="2400" b="0" i="0" u="none" strike="noStrike" dirty="0">
                <a:solidFill>
                  <a:srgbClr val="080809"/>
                </a:solidFill>
                <a:effectLst/>
                <a:latin typeface="Placeholder Font"/>
              </a:rPr>
              <a:t> </a:t>
            </a:r>
            <a:r>
              <a:rPr lang="en-GB" sz="2400" b="0" i="0" u="none" strike="noStrike" dirty="0" err="1">
                <a:solidFill>
                  <a:srgbClr val="080809"/>
                </a:solidFill>
                <a:effectLst/>
                <a:latin typeface="Placeholder Font"/>
              </a:rPr>
              <a:t>jazyka</a:t>
            </a:r>
            <a:r>
              <a:rPr lang="en-GB" sz="2400" b="0" i="0" u="none" strike="noStrike" dirty="0">
                <a:solidFill>
                  <a:srgbClr val="080809"/>
                </a:solidFill>
                <a:effectLst/>
                <a:latin typeface="Placeholder Font"/>
              </a:rPr>
              <a:t> </a:t>
            </a:r>
            <a:r>
              <a:rPr lang="en-GB" sz="2400" b="0" i="0" u="none" strike="noStrike" dirty="0" err="1">
                <a:solidFill>
                  <a:srgbClr val="080809"/>
                </a:solidFill>
                <a:effectLst/>
                <a:latin typeface="Placeholder Font"/>
              </a:rPr>
              <a:t>na</a:t>
            </a:r>
            <a:r>
              <a:rPr lang="en-GB" sz="2400" b="0" i="0" u="none" strike="noStrike" dirty="0">
                <a:solidFill>
                  <a:srgbClr val="080809"/>
                </a:solidFill>
                <a:effectLst/>
                <a:latin typeface="Placeholder Font"/>
              </a:rPr>
              <a:t> </a:t>
            </a:r>
            <a:r>
              <a:rPr lang="en-GB" sz="2400" b="0" i="0" u="none" strike="noStrike" dirty="0" err="1">
                <a:solidFill>
                  <a:srgbClr val="080809"/>
                </a:solidFill>
                <a:effectLst/>
                <a:latin typeface="Placeholder Font"/>
              </a:rPr>
              <a:t>Karlově</a:t>
            </a:r>
            <a:r>
              <a:rPr lang="en-GB" sz="2400" b="0" i="0" u="none" strike="noStrike" dirty="0">
                <a:solidFill>
                  <a:srgbClr val="080809"/>
                </a:solidFill>
                <a:effectLst/>
                <a:latin typeface="Placeholder Font"/>
              </a:rPr>
              <a:t> </a:t>
            </a:r>
            <a:r>
              <a:rPr lang="en-GB" sz="2400" b="0" i="0" u="none" strike="noStrike" dirty="0" err="1">
                <a:solidFill>
                  <a:srgbClr val="080809"/>
                </a:solidFill>
                <a:effectLst/>
                <a:latin typeface="Placeholder Font"/>
              </a:rPr>
              <a:t>univerzitě</a:t>
            </a:r>
            <a:r>
              <a:rPr lang="en-GB" sz="2400" b="0" i="0" u="none" strike="noStrike" dirty="0">
                <a:solidFill>
                  <a:srgbClr val="080809"/>
                </a:solidFill>
                <a:effectLst/>
                <a:latin typeface="Placeholder Font"/>
              </a:rPr>
              <a:t>“</a:t>
            </a:r>
            <a:endParaRPr lang="el-GR" sz="2400" b="0" i="0" u="none" strike="noStrike" dirty="0">
              <a:solidFill>
                <a:srgbClr val="080809"/>
              </a:solidFill>
              <a:effectLst/>
              <a:latin typeface="Placeholder Font"/>
            </a:endParaRPr>
          </a:p>
          <a:p>
            <a:pPr algn="ctr"/>
            <a:endParaRPr lang="el-GR" b="0" i="0" u="none" strike="noStrike" dirty="0">
              <a:solidFill>
                <a:srgbClr val="080809"/>
              </a:solidFill>
              <a:effectLst/>
              <a:latin typeface="Placeholder Font"/>
            </a:endParaRPr>
          </a:p>
          <a:p>
            <a:pPr algn="ctr"/>
            <a:r>
              <a:rPr lang="en-GB" sz="2200" b="0" i="0" u="none" strike="noStrike" dirty="0">
                <a:solidFill>
                  <a:srgbClr val="080809"/>
                </a:solidFill>
                <a:effectLst/>
                <a:latin typeface="Placeholder Font"/>
              </a:rPr>
              <a:t>za </a:t>
            </a:r>
            <a:r>
              <a:rPr lang="en-GB" sz="2200" b="0" i="0" u="none" strike="noStrike" dirty="0" err="1">
                <a:solidFill>
                  <a:srgbClr val="080809"/>
                </a:solidFill>
                <a:effectLst/>
                <a:latin typeface="Placeholder Font"/>
              </a:rPr>
              <a:t>účasti</a:t>
            </a:r>
            <a:r>
              <a:rPr lang="en-GB" sz="2200" b="0" i="0" u="none" strike="noStrike" dirty="0">
                <a:solidFill>
                  <a:srgbClr val="080809"/>
                </a:solidFill>
                <a:effectLst/>
                <a:latin typeface="Placeholder Font"/>
              </a:rPr>
              <a:t> </a:t>
            </a:r>
            <a:r>
              <a:rPr lang="en-GB" sz="2200" b="0" i="0" u="none" strike="noStrike" dirty="0" err="1">
                <a:solidFill>
                  <a:srgbClr val="080809"/>
                </a:solidFill>
                <a:effectLst/>
                <a:latin typeface="Placeholder Font"/>
              </a:rPr>
              <a:t>hudebníka</a:t>
            </a:r>
            <a:r>
              <a:rPr lang="en-GB" sz="2200" b="0" i="0" u="none" strike="noStrike" dirty="0">
                <a:solidFill>
                  <a:srgbClr val="080809"/>
                </a:solidFill>
                <a:effectLst/>
                <a:latin typeface="Placeholder Font"/>
              </a:rPr>
              <a:t> </a:t>
            </a:r>
            <a:r>
              <a:rPr lang="en-GB" sz="2200" b="1" i="0" u="none" strike="noStrike" dirty="0" err="1">
                <a:solidFill>
                  <a:srgbClr val="080809"/>
                </a:solidFill>
                <a:effectLst/>
                <a:latin typeface="Placeholder Font"/>
              </a:rPr>
              <a:t>Jannise</a:t>
            </a:r>
            <a:r>
              <a:rPr lang="en-GB" sz="2200" b="1" i="0" u="none" strike="noStrike" dirty="0">
                <a:solidFill>
                  <a:srgbClr val="080809"/>
                </a:solidFill>
                <a:effectLst/>
                <a:latin typeface="Placeholder Font"/>
              </a:rPr>
              <a:t> Mora</a:t>
            </a:r>
            <a:r>
              <a:rPr lang="cs-CZ" sz="2200" b="1" i="0" u="none" strike="noStrike" dirty="0">
                <a:solidFill>
                  <a:srgbClr val="080809"/>
                </a:solidFill>
                <a:effectLst/>
                <a:latin typeface="Placeholder Font"/>
              </a:rPr>
              <a:t>se</a:t>
            </a:r>
            <a:r>
              <a:rPr lang="en-GB" sz="2200" b="0" i="0" u="none" strike="noStrike" dirty="0">
                <a:solidFill>
                  <a:srgbClr val="080809"/>
                </a:solidFill>
                <a:effectLst/>
                <a:latin typeface="Placeholder Font"/>
              </a:rPr>
              <a:t>, </a:t>
            </a:r>
            <a:r>
              <a:rPr lang="en-GB" sz="2200" b="0" i="0" u="none" strike="noStrike" dirty="0" err="1">
                <a:solidFill>
                  <a:srgbClr val="080809"/>
                </a:solidFill>
                <a:effectLst/>
                <a:latin typeface="Placeholder Font"/>
              </a:rPr>
              <a:t>který</a:t>
            </a:r>
            <a:r>
              <a:rPr lang="en-GB" sz="2200" b="0" i="0" u="none" strike="noStrike" dirty="0">
                <a:solidFill>
                  <a:srgbClr val="080809"/>
                </a:solidFill>
                <a:effectLst/>
                <a:latin typeface="Placeholder Font"/>
              </a:rPr>
              <a:t> </a:t>
            </a:r>
            <a:r>
              <a:rPr lang="en-GB" sz="2200" b="0" i="0" u="none" strike="noStrike" dirty="0" err="1">
                <a:solidFill>
                  <a:srgbClr val="080809"/>
                </a:solidFill>
                <a:effectLst/>
                <a:latin typeface="Placeholder Font"/>
              </a:rPr>
              <a:t>představí</a:t>
            </a:r>
            <a:r>
              <a:rPr lang="en-GB" sz="2200" b="0" i="0" u="none" strike="noStrike" dirty="0">
                <a:solidFill>
                  <a:srgbClr val="080809"/>
                </a:solidFill>
                <a:effectLst/>
                <a:latin typeface="Placeholder Font"/>
              </a:rPr>
              <a:t> </a:t>
            </a:r>
            <a:r>
              <a:rPr lang="en-GB" sz="2200" b="0" i="0" u="none" strike="noStrike" dirty="0" err="1">
                <a:solidFill>
                  <a:srgbClr val="080809"/>
                </a:solidFill>
                <a:effectLst/>
                <a:latin typeface="Placeholder Font"/>
              </a:rPr>
              <a:t>zhudebněné</a:t>
            </a:r>
            <a:r>
              <a:rPr lang="en-GB" sz="2200" b="0" i="0" u="none" strike="noStrike" dirty="0">
                <a:solidFill>
                  <a:srgbClr val="080809"/>
                </a:solidFill>
                <a:effectLst/>
                <a:latin typeface="Placeholder Font"/>
              </a:rPr>
              <a:t> </a:t>
            </a:r>
            <a:r>
              <a:rPr lang="en-GB" sz="2200" b="0" i="0" u="none" strike="noStrike" dirty="0" err="1">
                <a:solidFill>
                  <a:srgbClr val="080809"/>
                </a:solidFill>
                <a:effectLst/>
                <a:latin typeface="Placeholder Font"/>
              </a:rPr>
              <a:t>písně</a:t>
            </a:r>
            <a:r>
              <a:rPr lang="en-GB" sz="2200" b="0" i="0" u="none" strike="noStrike" dirty="0">
                <a:solidFill>
                  <a:srgbClr val="080809"/>
                </a:solidFill>
                <a:effectLst/>
                <a:latin typeface="Placeholder Font"/>
              </a:rPr>
              <a:t> </a:t>
            </a:r>
            <a:r>
              <a:rPr lang="en-GB" sz="2200" b="0" i="0" u="none" strike="noStrike" dirty="0" err="1">
                <a:solidFill>
                  <a:srgbClr val="080809"/>
                </a:solidFill>
                <a:effectLst/>
                <a:latin typeface="Placeholder Font"/>
              </a:rPr>
              <a:t>básníků</a:t>
            </a:r>
            <a:r>
              <a:rPr lang="en-GB" sz="2200" b="0" i="0" u="none" strike="noStrike" dirty="0">
                <a:solidFill>
                  <a:srgbClr val="080809"/>
                </a:solidFill>
                <a:effectLst/>
                <a:latin typeface="Placeholder Font"/>
              </a:rPr>
              <a:t> G</a:t>
            </a:r>
            <a:r>
              <a:rPr lang="cs-CZ" sz="2200" b="0" i="0" u="none" strike="noStrike" dirty="0">
                <a:solidFill>
                  <a:srgbClr val="080809"/>
                </a:solidFill>
                <a:effectLst/>
                <a:latin typeface="Placeholder Font"/>
              </a:rPr>
              <a:t>.</a:t>
            </a:r>
            <a:r>
              <a:rPr lang="en-GB" sz="2200" b="0" i="0" u="none" strike="noStrike" dirty="0">
                <a:solidFill>
                  <a:srgbClr val="080809"/>
                </a:solidFill>
                <a:effectLst/>
                <a:latin typeface="Placeholder Font"/>
              </a:rPr>
              <a:t> </a:t>
            </a:r>
            <a:r>
              <a:rPr lang="en-GB" sz="2200" b="0" i="0" u="none" strike="noStrike" dirty="0" err="1">
                <a:solidFill>
                  <a:srgbClr val="080809"/>
                </a:solidFill>
                <a:effectLst/>
                <a:latin typeface="Placeholder Font"/>
              </a:rPr>
              <a:t>Seferise</a:t>
            </a:r>
            <a:r>
              <a:rPr lang="en-GB" sz="2200" b="0" i="0" u="none" strike="noStrike" dirty="0">
                <a:solidFill>
                  <a:srgbClr val="080809"/>
                </a:solidFill>
                <a:effectLst/>
                <a:latin typeface="Placeholder Font"/>
              </a:rPr>
              <a:t> a O</a:t>
            </a:r>
            <a:r>
              <a:rPr lang="cs-CZ" sz="2200" b="0" i="0" u="none" strike="noStrike" dirty="0">
                <a:solidFill>
                  <a:srgbClr val="080809"/>
                </a:solidFill>
                <a:effectLst/>
                <a:latin typeface="Placeholder Font"/>
              </a:rPr>
              <a:t>.</a:t>
            </a:r>
            <a:r>
              <a:rPr lang="en-GB" sz="2200" b="0" i="0" u="none" strike="noStrike" dirty="0">
                <a:solidFill>
                  <a:srgbClr val="080809"/>
                </a:solidFill>
                <a:effectLst/>
                <a:latin typeface="Placeholder Font"/>
              </a:rPr>
              <a:t> </a:t>
            </a:r>
            <a:r>
              <a:rPr lang="en-GB" sz="2200" b="0" i="0" u="none" strike="noStrike" dirty="0" err="1">
                <a:solidFill>
                  <a:srgbClr val="080809"/>
                </a:solidFill>
                <a:effectLst/>
                <a:latin typeface="Placeholder Font"/>
              </a:rPr>
              <a:t>Elytise</a:t>
            </a:r>
            <a:r>
              <a:rPr lang="en-GB" sz="2200" b="0" i="0" u="none" strike="noStrike" dirty="0">
                <a:solidFill>
                  <a:srgbClr val="080809"/>
                </a:solidFill>
                <a:effectLst/>
                <a:latin typeface="Placeholder Font"/>
              </a:rPr>
              <a:t>, </a:t>
            </a:r>
            <a:r>
              <a:rPr lang="en-GB" sz="2200" b="0" i="0" u="none" strike="noStrike" dirty="0" err="1">
                <a:solidFill>
                  <a:srgbClr val="080809"/>
                </a:solidFill>
                <a:effectLst/>
                <a:latin typeface="Placeholder Font"/>
              </a:rPr>
              <a:t>nositelů</a:t>
            </a:r>
            <a:r>
              <a:rPr lang="en-GB" sz="2200" b="0" i="0" u="none" strike="noStrike" dirty="0">
                <a:solidFill>
                  <a:srgbClr val="080809"/>
                </a:solidFill>
                <a:effectLst/>
                <a:latin typeface="Placeholder Font"/>
              </a:rPr>
              <a:t> </a:t>
            </a:r>
            <a:r>
              <a:rPr lang="en-GB" sz="2200" b="0" i="0" u="none" strike="noStrike" dirty="0" err="1">
                <a:solidFill>
                  <a:srgbClr val="080809"/>
                </a:solidFill>
                <a:effectLst/>
                <a:latin typeface="Placeholder Font"/>
              </a:rPr>
              <a:t>Nobelovy</a:t>
            </a:r>
            <a:r>
              <a:rPr lang="en-GB" sz="2200" b="0" i="0" u="none" strike="noStrike" dirty="0">
                <a:solidFill>
                  <a:srgbClr val="080809"/>
                </a:solidFill>
                <a:effectLst/>
                <a:latin typeface="Placeholder Font"/>
              </a:rPr>
              <a:t> </a:t>
            </a:r>
            <a:r>
              <a:rPr lang="en-GB" sz="2200" b="0" i="0" u="none" strike="noStrike" dirty="0" err="1">
                <a:solidFill>
                  <a:srgbClr val="080809"/>
                </a:solidFill>
                <a:effectLst/>
                <a:latin typeface="Placeholder Font"/>
              </a:rPr>
              <a:t>ceny</a:t>
            </a:r>
            <a:r>
              <a:rPr lang="en-GB" sz="2200" b="0" i="0" u="none" strike="noStrike" dirty="0">
                <a:solidFill>
                  <a:srgbClr val="080809"/>
                </a:solidFill>
                <a:effectLst/>
                <a:latin typeface="Placeholder Font"/>
              </a:rPr>
              <a:t> za </a:t>
            </a:r>
            <a:r>
              <a:rPr lang="en-GB" sz="2200" b="0" i="0" u="none" strike="noStrike" dirty="0" err="1">
                <a:solidFill>
                  <a:srgbClr val="080809"/>
                </a:solidFill>
                <a:effectLst/>
                <a:latin typeface="Placeholder Font"/>
              </a:rPr>
              <a:t>literaturu</a:t>
            </a:r>
            <a:r>
              <a:rPr lang="cs-CZ" sz="2200" b="0" i="0" u="none" strike="noStrike" dirty="0">
                <a:solidFill>
                  <a:srgbClr val="080809"/>
                </a:solidFill>
                <a:effectLst/>
                <a:latin typeface="Placeholder Font"/>
              </a:rPr>
              <a:t>.</a:t>
            </a:r>
          </a:p>
          <a:p>
            <a:pPr algn="ctr"/>
            <a:r>
              <a:rPr lang="cs-CZ" sz="2200" b="0" i="0" u="none" strike="noStrike" dirty="0">
                <a:solidFill>
                  <a:srgbClr val="080809"/>
                </a:solidFill>
                <a:effectLst/>
                <a:latin typeface="Placeholder Font"/>
              </a:rPr>
              <a:t>S krátkým projevem vystoupí velvyslanec Řecka v České republice pan </a:t>
            </a:r>
            <a:r>
              <a:rPr lang="cs-CZ" sz="2200" b="1" i="0" u="none" strike="noStrike" dirty="0" err="1">
                <a:solidFill>
                  <a:srgbClr val="080809"/>
                </a:solidFill>
                <a:effectLst/>
                <a:latin typeface="Placeholder Font"/>
              </a:rPr>
              <a:t>Dinos</a:t>
            </a:r>
            <a:r>
              <a:rPr lang="cs-CZ" sz="2200" b="1" i="0" u="none" strike="noStrike" dirty="0">
                <a:solidFill>
                  <a:srgbClr val="080809"/>
                </a:solidFill>
                <a:effectLst/>
                <a:latin typeface="Placeholder Font"/>
              </a:rPr>
              <a:t> </a:t>
            </a:r>
            <a:r>
              <a:rPr lang="cs-CZ" sz="2200" b="1" i="0" u="none" strike="noStrike" dirty="0" err="1">
                <a:solidFill>
                  <a:srgbClr val="080809"/>
                </a:solidFill>
                <a:effectLst/>
                <a:latin typeface="Placeholder Font"/>
              </a:rPr>
              <a:t>Konstantinou</a:t>
            </a:r>
            <a:r>
              <a:rPr lang="cs-CZ" sz="2200" b="0" i="0" u="none" strike="noStrike" dirty="0">
                <a:solidFill>
                  <a:srgbClr val="080809"/>
                </a:solidFill>
                <a:effectLst/>
                <a:latin typeface="Placeholder Font"/>
              </a:rPr>
              <a:t>.</a:t>
            </a:r>
            <a:endParaRPr lang="el-GR" sz="2200" b="0" i="0" u="none" strike="noStrike" dirty="0">
              <a:solidFill>
                <a:srgbClr val="080809"/>
              </a:solidFill>
              <a:effectLst/>
              <a:latin typeface="Placeholder Font"/>
            </a:endParaRPr>
          </a:p>
        </p:txBody>
      </p:sp>
      <p:pic>
        <p:nvPicPr>
          <p:cNvPr id="1030" name="Picture 6" descr="Ústav řeckých a latinských studií">
            <a:extLst>
              <a:ext uri="{FF2B5EF4-FFF2-40B4-BE49-F238E27FC236}">
                <a16:creationId xmlns:a16="http://schemas.microsoft.com/office/drawing/2014/main" id="{1E62118E-5DF7-B67B-8852-162F9A579A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909" y="209100"/>
            <a:ext cx="2402281" cy="856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 descr="A blue and white logo&#10;&#10;Description automatically generated">
            <a:extLst>
              <a:ext uri="{FF2B5EF4-FFF2-40B4-BE49-F238E27FC236}">
                <a16:creationId xmlns:a16="http://schemas.microsoft.com/office/drawing/2014/main" id="{97CD8E51-D244-3DB0-CF8E-FA25042C6EE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52639" y="232405"/>
            <a:ext cx="918668" cy="82207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A203B9D6-2DE8-1C94-BF7A-AE02A39DF52D}"/>
              </a:ext>
            </a:extLst>
          </p:cNvPr>
          <p:cNvSpPr txBox="1"/>
          <p:nvPr/>
        </p:nvSpPr>
        <p:spPr>
          <a:xfrm>
            <a:off x="7648334" y="5997301"/>
            <a:ext cx="454366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b="1" i="0" u="none" strike="noStrike" dirty="0">
                <a:solidFill>
                  <a:srgbClr val="080809"/>
                </a:solidFill>
                <a:effectLst/>
                <a:latin typeface="Placeholder Font"/>
              </a:rPr>
              <a:t>v </a:t>
            </a:r>
            <a:r>
              <a:rPr lang="en-GB" sz="2400" b="1" i="0" u="none" strike="noStrike" dirty="0" err="1">
                <a:solidFill>
                  <a:srgbClr val="080809"/>
                </a:solidFill>
                <a:effectLst/>
                <a:latin typeface="Placeholder Font"/>
              </a:rPr>
              <a:t>Zelené</a:t>
            </a:r>
            <a:r>
              <a:rPr lang="en-GB" sz="2400" b="1" i="0" u="none" strike="noStrike" dirty="0">
                <a:solidFill>
                  <a:srgbClr val="080809"/>
                </a:solidFill>
                <a:effectLst/>
                <a:latin typeface="Placeholder Font"/>
              </a:rPr>
              <a:t> </a:t>
            </a:r>
            <a:r>
              <a:rPr lang="en-GB" sz="2400" b="1" i="0" u="none" strike="noStrike" dirty="0" err="1">
                <a:solidFill>
                  <a:srgbClr val="080809"/>
                </a:solidFill>
                <a:effectLst/>
                <a:latin typeface="Placeholder Font"/>
              </a:rPr>
              <a:t>místnosti</a:t>
            </a:r>
            <a:r>
              <a:rPr lang="en-GB" sz="2400" b="1" i="0" u="none" strike="noStrike" dirty="0">
                <a:solidFill>
                  <a:srgbClr val="080809"/>
                </a:solidFill>
                <a:effectLst/>
                <a:latin typeface="Placeholder Font"/>
              </a:rPr>
              <a:t> </a:t>
            </a:r>
            <a:r>
              <a:rPr lang="en-GB" sz="2400" b="1" i="0" u="none" strike="noStrike" dirty="0" err="1">
                <a:solidFill>
                  <a:srgbClr val="080809"/>
                </a:solidFill>
                <a:effectLst/>
                <a:latin typeface="Placeholder Font"/>
              </a:rPr>
              <a:t>rektorátu</a:t>
            </a:r>
            <a:r>
              <a:rPr lang="en-GB" sz="2400" b="1" i="0" u="none" strike="noStrike" dirty="0">
                <a:solidFill>
                  <a:srgbClr val="080809"/>
                </a:solidFill>
                <a:effectLst/>
                <a:latin typeface="Placeholder Font"/>
              </a:rPr>
              <a:t> UK (</a:t>
            </a:r>
            <a:r>
              <a:rPr lang="en-GB" sz="2400" b="1" i="0" u="none" strike="noStrike" dirty="0" err="1">
                <a:solidFill>
                  <a:srgbClr val="080809"/>
                </a:solidFill>
                <a:effectLst/>
                <a:latin typeface="Placeholder Font"/>
              </a:rPr>
              <a:t>Celetná</a:t>
            </a:r>
            <a:r>
              <a:rPr lang="en-GB" sz="2400" b="1" i="0" u="none" strike="noStrike" dirty="0">
                <a:solidFill>
                  <a:srgbClr val="080809"/>
                </a:solidFill>
                <a:effectLst/>
                <a:latin typeface="Placeholder Font"/>
              </a:rPr>
              <a:t> 20, 1. </a:t>
            </a:r>
            <a:r>
              <a:rPr lang="en-GB" sz="2400" b="1" i="0" u="none" strike="noStrike" dirty="0" err="1">
                <a:solidFill>
                  <a:srgbClr val="080809"/>
                </a:solidFill>
                <a:effectLst/>
                <a:latin typeface="Placeholder Font"/>
              </a:rPr>
              <a:t>patro</a:t>
            </a:r>
            <a:r>
              <a:rPr lang="en-GB" sz="2400" b="1" i="0" u="none" strike="noStrike" dirty="0">
                <a:solidFill>
                  <a:srgbClr val="080809"/>
                </a:solidFill>
                <a:effectLst/>
                <a:latin typeface="Placeholder Font"/>
              </a:rPr>
              <a:t>).</a:t>
            </a:r>
            <a:endParaRPr lang="el-GR" sz="2400" b="1" i="0" u="none" strike="noStrike" dirty="0">
              <a:solidFill>
                <a:srgbClr val="080809"/>
              </a:solidFill>
              <a:effectLst/>
              <a:latin typeface="Placeholder Font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5ED268D-30CB-CE11-26CF-A49275B6E7FF}"/>
              </a:ext>
            </a:extLst>
          </p:cNvPr>
          <p:cNvSpPr txBox="1"/>
          <p:nvPr/>
        </p:nvSpPr>
        <p:spPr>
          <a:xfrm>
            <a:off x="8172831" y="155930"/>
            <a:ext cx="385495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b="1" i="0" u="none" strike="noStrike" dirty="0" err="1">
                <a:solidFill>
                  <a:srgbClr val="080809"/>
                </a:solidFill>
                <a:effectLst/>
                <a:latin typeface="Placeholder Font"/>
              </a:rPr>
              <a:t>Záštitu</a:t>
            </a:r>
            <a:r>
              <a:rPr lang="en-GB" b="1" i="0" u="none" strike="noStrike" dirty="0">
                <a:solidFill>
                  <a:srgbClr val="080809"/>
                </a:solidFill>
                <a:effectLst/>
                <a:latin typeface="Placeholder Font"/>
              </a:rPr>
              <a:t> </a:t>
            </a:r>
            <a:r>
              <a:rPr lang="en-GB" b="1" i="0" u="none" strike="noStrike" dirty="0" err="1">
                <a:solidFill>
                  <a:srgbClr val="080809"/>
                </a:solidFill>
                <a:effectLst/>
                <a:latin typeface="Placeholder Font"/>
              </a:rPr>
              <a:t>nad</a:t>
            </a:r>
            <a:r>
              <a:rPr lang="en-GB" b="1" i="0" u="none" strike="noStrike" dirty="0">
                <a:solidFill>
                  <a:srgbClr val="080809"/>
                </a:solidFill>
                <a:effectLst/>
                <a:latin typeface="Placeholder Font"/>
              </a:rPr>
              <a:t> </a:t>
            </a:r>
            <a:r>
              <a:rPr lang="en-GB" b="1" i="0" u="none" strike="noStrike" dirty="0" err="1">
                <a:solidFill>
                  <a:srgbClr val="080809"/>
                </a:solidFill>
                <a:effectLst/>
                <a:latin typeface="Placeholder Font"/>
              </a:rPr>
              <a:t>akcí</a:t>
            </a:r>
            <a:r>
              <a:rPr lang="en-GB" b="1" i="0" u="none" strike="noStrike" dirty="0">
                <a:solidFill>
                  <a:srgbClr val="080809"/>
                </a:solidFill>
                <a:effectLst/>
                <a:latin typeface="Placeholder Font"/>
              </a:rPr>
              <a:t> </a:t>
            </a:r>
            <a:r>
              <a:rPr lang="en-GB" b="1" i="0" u="none" strike="noStrike" dirty="0" err="1">
                <a:solidFill>
                  <a:srgbClr val="080809"/>
                </a:solidFill>
                <a:effectLst/>
                <a:latin typeface="Placeholder Font"/>
              </a:rPr>
              <a:t>převzal</a:t>
            </a:r>
            <a:r>
              <a:rPr lang="cs-CZ" b="1" dirty="0">
                <a:solidFill>
                  <a:srgbClr val="080809"/>
                </a:solidFill>
                <a:latin typeface="Placeholder Font"/>
              </a:rPr>
              <a:t>o Řecké </a:t>
            </a:r>
            <a:r>
              <a:rPr lang="en-GB" b="1" i="0" u="none" strike="noStrike" dirty="0" err="1">
                <a:solidFill>
                  <a:srgbClr val="080809"/>
                </a:solidFill>
                <a:effectLst/>
                <a:latin typeface="Placeholder Font"/>
              </a:rPr>
              <a:t>velvyslanec</a:t>
            </a:r>
            <a:r>
              <a:rPr lang="cs-CZ" b="1" i="0" u="none" strike="noStrike" dirty="0">
                <a:solidFill>
                  <a:srgbClr val="080809"/>
                </a:solidFill>
                <a:effectLst/>
                <a:latin typeface="Placeholder Font"/>
              </a:rPr>
              <a:t>tví</a:t>
            </a:r>
            <a:r>
              <a:rPr lang="en-GB" b="1" i="0" u="none" strike="noStrike" dirty="0">
                <a:solidFill>
                  <a:srgbClr val="080809"/>
                </a:solidFill>
                <a:effectLst/>
                <a:latin typeface="Placeholder Font"/>
              </a:rPr>
              <a:t> v </a:t>
            </a:r>
            <a:r>
              <a:rPr lang="cs-CZ" b="1" dirty="0">
                <a:solidFill>
                  <a:srgbClr val="080809"/>
                </a:solidFill>
                <a:latin typeface="Placeholder Font"/>
              </a:rPr>
              <a:t>Praze</a:t>
            </a:r>
            <a:endParaRPr lang="en-CZ" b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28F0141-A041-EB14-3F28-84E0D02B5194}"/>
              </a:ext>
            </a:extLst>
          </p:cNvPr>
          <p:cNvSpPr txBox="1"/>
          <p:nvPr/>
        </p:nvSpPr>
        <p:spPr>
          <a:xfrm>
            <a:off x="-499669" y="-845852"/>
            <a:ext cx="626571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b="0" i="0" u="none" strike="noStrike" dirty="0">
                <a:solidFill>
                  <a:srgbClr val="080809"/>
                </a:solidFill>
                <a:effectLst/>
                <a:latin typeface="Placeholder Font"/>
              </a:rPr>
              <a:t>...</a:t>
            </a:r>
            <a:endParaRPr lang="en-CZ" dirty="0"/>
          </a:p>
        </p:txBody>
      </p:sp>
    </p:spTree>
    <p:extLst>
      <p:ext uri="{BB962C8B-B14F-4D97-AF65-F5344CB8AC3E}">
        <p14:creationId xmlns:p14="http://schemas.microsoft.com/office/powerpoint/2010/main" val="25374089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1105</TotalTime>
  <Words>221</Words>
  <Application>Microsoft Office PowerPoint</Application>
  <PresentationFormat>Ευρεία οθόνη</PresentationFormat>
  <Paragraphs>30</Paragraphs>
  <Slides>2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Placeholder Font</vt:lpstr>
      <vt:lpstr>Office Theme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Vivian Avraamidou</dc:creator>
  <cp:lastModifiedBy>Tsivos, Konstantinos</cp:lastModifiedBy>
  <cp:revision>4</cp:revision>
  <dcterms:created xsi:type="dcterms:W3CDTF">2025-01-13T14:31:48Z</dcterms:created>
  <dcterms:modified xsi:type="dcterms:W3CDTF">2025-01-14T11:32:25Z</dcterms:modified>
</cp:coreProperties>
</file>