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cuni.cz/webap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85705" y="4203786"/>
            <a:ext cx="6880810" cy="1823791"/>
          </a:xfrm>
        </p:spPr>
        <p:txBody>
          <a:bodyPr/>
          <a:lstStyle/>
          <a:p>
            <a:r>
              <a:rPr lang="cs-CZ" sz="8000" dirty="0" smtClean="0"/>
              <a:t>ERASMUS +</a:t>
            </a:r>
            <a:br>
              <a:rPr lang="cs-CZ" sz="8000" dirty="0" smtClean="0"/>
            </a:br>
            <a:r>
              <a:rPr lang="cs-CZ" dirty="0" smtClean="0"/>
              <a:t>stručný postup k výjezdu na studijní pobyt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8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AŽ PŘIJEDETE ZE ZAHRANIČÍ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příjezdu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ám</a:t>
            </a:r>
            <a:r>
              <a:rPr lang="en-US" dirty="0" smtClean="0"/>
              <a:t> </a:t>
            </a:r>
            <a:r>
              <a:rPr lang="en-US" dirty="0" err="1" smtClean="0"/>
              <a:t>zahraniční</a:t>
            </a:r>
            <a:r>
              <a:rPr lang="en-US" dirty="0" smtClean="0"/>
              <a:t> </a:t>
            </a:r>
            <a:r>
              <a:rPr lang="en-US" dirty="0" err="1" smtClean="0"/>
              <a:t>univerzita</a:t>
            </a:r>
            <a:r>
              <a:rPr lang="en-US" dirty="0"/>
              <a:t> </a:t>
            </a:r>
            <a:r>
              <a:rPr lang="en-US" dirty="0" err="1" smtClean="0"/>
              <a:t>pošle</a:t>
            </a:r>
            <a:r>
              <a:rPr lang="en-US" dirty="0" smtClean="0"/>
              <a:t> </a:t>
            </a:r>
            <a:r>
              <a:rPr lang="en-US" dirty="0" err="1" smtClean="0"/>
              <a:t>vaše</a:t>
            </a:r>
            <a:r>
              <a:rPr lang="en-US" dirty="0" smtClean="0"/>
              <a:t> </a:t>
            </a:r>
            <a:r>
              <a:rPr lang="en-US" dirty="0" err="1" smtClean="0"/>
              <a:t>vysvědčení</a:t>
            </a:r>
            <a:r>
              <a:rPr lang="en-US" dirty="0" smtClean="0"/>
              <a:t> (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vašem</a:t>
            </a:r>
            <a:r>
              <a:rPr lang="en-US" dirty="0" smtClean="0"/>
              <a:t> </a:t>
            </a:r>
            <a:r>
              <a:rPr lang="en-US" dirty="0" err="1" smtClean="0"/>
              <a:t>odjezdu</a:t>
            </a:r>
            <a:r>
              <a:rPr lang="en-US" dirty="0" smtClean="0"/>
              <a:t>)–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u="sng" dirty="0" smtClean="0"/>
              <a:t>Transcript of records </a:t>
            </a:r>
            <a:r>
              <a:rPr lang="en-US" dirty="0" smtClean="0"/>
              <a:t>a ten </a:t>
            </a:r>
            <a:r>
              <a:rPr lang="en-US" dirty="0" err="1" smtClean="0"/>
              <a:t>společně</a:t>
            </a:r>
            <a:r>
              <a:rPr lang="en-US" dirty="0" smtClean="0"/>
              <a:t> s </a:t>
            </a:r>
            <a:r>
              <a:rPr lang="en-US" u="sng" dirty="0" smtClean="0"/>
              <a:t>Confirmation of Study Period </a:t>
            </a:r>
            <a:r>
              <a:rPr lang="en-US" dirty="0" err="1" smtClean="0"/>
              <a:t>odevzdáte</a:t>
            </a:r>
            <a:r>
              <a:rPr lang="en-US" dirty="0" smtClean="0"/>
              <a:t> </a:t>
            </a:r>
            <a:r>
              <a:rPr lang="en-US" dirty="0" err="1" smtClean="0"/>
              <a:t>fakultnímu</a:t>
            </a:r>
            <a:r>
              <a:rPr lang="en-US" dirty="0" smtClean="0"/>
              <a:t> </a:t>
            </a:r>
            <a:r>
              <a:rPr lang="en-US" dirty="0" err="1" smtClean="0"/>
              <a:t>koordinátorovi</a:t>
            </a:r>
            <a:r>
              <a:rPr lang="en-US" dirty="0" smtClean="0"/>
              <a:t> (</a:t>
            </a:r>
            <a:r>
              <a:rPr lang="en-US" dirty="0" err="1" smtClean="0"/>
              <a:t>nejpozději</a:t>
            </a:r>
            <a:r>
              <a:rPr lang="en-US" dirty="0" smtClean="0"/>
              <a:t> do 10 </a:t>
            </a:r>
            <a:r>
              <a:rPr lang="en-US" dirty="0" err="1" smtClean="0"/>
              <a:t>dnů</a:t>
            </a:r>
            <a:r>
              <a:rPr lang="en-US" dirty="0" smtClean="0"/>
              <a:t> od </a:t>
            </a:r>
            <a:r>
              <a:rPr lang="en-US" dirty="0" err="1" smtClean="0"/>
              <a:t>vašeho</a:t>
            </a:r>
            <a:r>
              <a:rPr lang="en-US" dirty="0" smtClean="0"/>
              <a:t> </a:t>
            </a:r>
            <a:r>
              <a:rPr lang="en-US" dirty="0" err="1" smtClean="0"/>
              <a:t>příjezdu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Dále vyplníte </a:t>
            </a:r>
            <a:r>
              <a:rPr lang="cs-CZ" b="1" dirty="0" smtClean="0"/>
              <a:t>závěrečnou zprávu</a:t>
            </a:r>
            <a:r>
              <a:rPr lang="cs-CZ" dirty="0" smtClean="0"/>
              <a:t> o pobytu, která Vám přijde na e-mail z rektorátu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7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Šťastnou</a:t>
            </a:r>
            <a:r>
              <a:rPr lang="en-US" dirty="0" smtClean="0"/>
              <a:t> </a:t>
            </a:r>
            <a:r>
              <a:rPr lang="en-US" dirty="0" err="1" smtClean="0"/>
              <a:t>cestu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" name="Picture 15" descr="youth-erasm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9" y="2738159"/>
            <a:ext cx="10390465" cy="2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VÝBĚROVÉ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BŘEZEN 2016 </a:t>
            </a:r>
            <a:r>
              <a:rPr lang="cs-CZ" dirty="0" smtClean="0"/>
              <a:t>– přihlaste se na </a:t>
            </a:r>
            <a:r>
              <a:rPr lang="cs-CZ" b="1" dirty="0" smtClean="0"/>
              <a:t>výběrové řízení </a:t>
            </a:r>
            <a:r>
              <a:rPr lang="cs-CZ" dirty="0" smtClean="0"/>
              <a:t>na své katedře a založte si </a:t>
            </a:r>
            <a:r>
              <a:rPr lang="cs-CZ" b="1" dirty="0" smtClean="0"/>
              <a:t>přihlášku</a:t>
            </a:r>
            <a:r>
              <a:rPr lang="cs-CZ" dirty="0" smtClean="0"/>
              <a:t> (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) v </a:t>
            </a:r>
            <a:r>
              <a:rPr lang="cs-CZ" dirty="0"/>
              <a:t>univerzitní aplikaci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is.cuni.cz/webapps</a:t>
            </a:r>
            <a:endParaRPr lang="cs-CZ" u="sng" dirty="0" smtClean="0"/>
          </a:p>
          <a:p>
            <a:endParaRPr lang="cs-CZ" u="sng" dirty="0"/>
          </a:p>
          <a:p>
            <a:pPr lvl="4"/>
            <a:endParaRPr lang="cs-CZ" u="sng" dirty="0" smtClean="0"/>
          </a:p>
          <a:p>
            <a:pPr lvl="4"/>
            <a:endParaRPr lang="cs-CZ" u="sng" dirty="0"/>
          </a:p>
          <a:p>
            <a:pPr lvl="4"/>
            <a:endParaRPr lang="cs-CZ" u="sng" dirty="0" smtClean="0"/>
          </a:p>
          <a:p>
            <a:pPr lvl="4"/>
            <a:endParaRPr lang="cs-CZ" u="sng" dirty="0"/>
          </a:p>
          <a:p>
            <a:pPr lvl="4"/>
            <a:endParaRPr lang="cs-CZ" u="sng" dirty="0" smtClean="0"/>
          </a:p>
          <a:p>
            <a:pPr lvl="5"/>
            <a:r>
              <a:rPr lang="cs-CZ" u="sng" dirty="0" smtClean="0"/>
              <a:t>Data výběrových řízení se liší podle jednotlivých kateder</a:t>
            </a:r>
          </a:p>
        </p:txBody>
      </p:sp>
    </p:spTree>
    <p:extLst>
      <p:ext uri="{BB962C8B-B14F-4D97-AF65-F5344CB8AC3E}">
        <p14:creationId xmlns:p14="http://schemas.microsoft.com/office/powerpoint/2010/main" val="13824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KOMPLETACE PŘIHLÁŠKY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aplikaci si </a:t>
            </a:r>
            <a:r>
              <a:rPr lang="cs-CZ" b="1" dirty="0" smtClean="0"/>
              <a:t>vyplníte všechny údaje </a:t>
            </a:r>
            <a:r>
              <a:rPr lang="cs-CZ" dirty="0" smtClean="0"/>
              <a:t>ve své přihlášce</a:t>
            </a:r>
          </a:p>
          <a:p>
            <a:r>
              <a:rPr lang="cs-CZ" b="1" dirty="0" smtClean="0"/>
              <a:t>DO 31. KVĚTNA – si vyplníte</a:t>
            </a:r>
            <a:r>
              <a:rPr lang="cs-CZ" dirty="0"/>
              <a:t> </a:t>
            </a:r>
            <a:r>
              <a:rPr lang="cs-CZ" b="1" dirty="0" smtClean="0"/>
              <a:t>studijní plán </a:t>
            </a:r>
            <a:r>
              <a:rPr lang="cs-CZ" dirty="0" smtClean="0"/>
              <a:t>(předměty, které chcete v zahraničí studovat a ty, které si za ně chcete nechat na UK uznat), vytisknete a </a:t>
            </a:r>
            <a:r>
              <a:rPr lang="cs-CZ" b="1" dirty="0" smtClean="0"/>
              <a:t>necháte podepsat </a:t>
            </a:r>
            <a:r>
              <a:rPr lang="cs-CZ" dirty="0" smtClean="0"/>
              <a:t>vaším </a:t>
            </a:r>
            <a:r>
              <a:rPr lang="cs-CZ" b="1" dirty="0" err="1" smtClean="0"/>
              <a:t>katederním</a:t>
            </a:r>
            <a:r>
              <a:rPr lang="cs-CZ" b="1" dirty="0" smtClean="0"/>
              <a:t> koordinátorem </a:t>
            </a:r>
            <a:r>
              <a:rPr lang="cs-CZ" dirty="0" smtClean="0"/>
              <a:t>a </a:t>
            </a:r>
            <a:r>
              <a:rPr lang="cs-CZ" b="1" dirty="0" smtClean="0"/>
              <a:t>přinesete fakultnímu koordinátorovi </a:t>
            </a:r>
            <a:r>
              <a:rPr lang="cs-CZ" dirty="0" smtClean="0"/>
              <a:t>na zahraniční oddělení</a:t>
            </a:r>
          </a:p>
          <a:p>
            <a:r>
              <a:rPr lang="cs-CZ" dirty="0" smtClean="0"/>
              <a:t>Zde společně přihlášku vytisknete – tzv. </a:t>
            </a:r>
            <a:r>
              <a:rPr lang="cs-CZ" b="1" dirty="0" err="1" smtClean="0"/>
              <a:t>Learning</a:t>
            </a:r>
            <a:r>
              <a:rPr lang="cs-CZ" b="1" dirty="0" smtClean="0"/>
              <a:t> </a:t>
            </a:r>
            <a:r>
              <a:rPr lang="cs-CZ" b="1" dirty="0" err="1" smtClean="0"/>
              <a:t>Agreement</a:t>
            </a:r>
            <a:r>
              <a:rPr lang="cs-CZ" b="1" dirty="0" smtClean="0"/>
              <a:t> </a:t>
            </a:r>
            <a:r>
              <a:rPr lang="cs-CZ" dirty="0" smtClean="0"/>
              <a:t>a ten nechá fakultní koordinátor podepsat proděkanem pro studium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95414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KOMUNIKACE SE ZAHRANIČNÍ ŠKOLOU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Odešlete všechny potřebné dokumenty zahraniční univerzitě</a:t>
            </a:r>
            <a:r>
              <a:rPr lang="cs-CZ" dirty="0" smtClean="0"/>
              <a:t>, na kterou </a:t>
            </a:r>
            <a:r>
              <a:rPr lang="cs-CZ" dirty="0"/>
              <a:t>se chystáte vyjet (zpravidla </a:t>
            </a:r>
            <a:r>
              <a:rPr lang="cs-CZ" u="sng" dirty="0"/>
              <a:t>jejich přihlášku </a:t>
            </a:r>
            <a:r>
              <a:rPr lang="cs-CZ" dirty="0"/>
              <a:t>a </a:t>
            </a:r>
            <a:r>
              <a:rPr lang="cs-CZ" u="sng" dirty="0" err="1"/>
              <a:t>Learning</a:t>
            </a:r>
            <a:r>
              <a:rPr lang="cs-CZ" u="sng" dirty="0"/>
              <a:t> </a:t>
            </a:r>
            <a:r>
              <a:rPr lang="cs-CZ" u="sng" dirty="0" err="1"/>
              <a:t>Agreement</a:t>
            </a:r>
            <a:r>
              <a:rPr lang="cs-CZ" u="sng" dirty="0"/>
              <a:t> </a:t>
            </a:r>
            <a:r>
              <a:rPr lang="cs-CZ" dirty="0"/>
              <a:t>a </a:t>
            </a:r>
            <a:r>
              <a:rPr lang="cs-CZ" u="sng" dirty="0" err="1"/>
              <a:t>Transcript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Records</a:t>
            </a:r>
            <a:r>
              <a:rPr lang="cs-CZ" u="sng" dirty="0"/>
              <a:t> </a:t>
            </a:r>
            <a:r>
              <a:rPr lang="cs-CZ" dirty="0"/>
              <a:t>vydaný studijním oddělením FF UK, případně další dokumenty, které může partnerská univerzita </a:t>
            </a:r>
            <a:r>
              <a:rPr lang="cs-CZ" dirty="0" smtClean="0"/>
              <a:t>vyžadovat)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8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EUROVÉHO ÚČTU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vyzvednutí podepsané přihlášky u fakultního koordinátora si </a:t>
            </a:r>
            <a:r>
              <a:rPr lang="cs-CZ" b="1" dirty="0" smtClean="0"/>
              <a:t>zřiďte eurový účet </a:t>
            </a:r>
            <a:r>
              <a:rPr lang="cs-CZ" dirty="0" smtClean="0"/>
              <a:t>u Komerční či jiné banky a </a:t>
            </a:r>
            <a:r>
              <a:rPr lang="cs-CZ" b="1" dirty="0" smtClean="0"/>
              <a:t>zaneste</a:t>
            </a:r>
            <a:r>
              <a:rPr lang="cs-CZ" dirty="0" smtClean="0"/>
              <a:t> </a:t>
            </a:r>
            <a:r>
              <a:rPr lang="cs-CZ" b="1" dirty="0" smtClean="0"/>
              <a:t>informace o účtu do přihlášky</a:t>
            </a:r>
            <a:r>
              <a:rPr lang="cs-CZ" dirty="0" smtClean="0"/>
              <a:t> v aplikaci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8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Doručte </a:t>
            </a:r>
            <a:r>
              <a:rPr lang="cs-CZ" dirty="0"/>
              <a:t>fakultnímu koordinátorovi </a:t>
            </a:r>
            <a:r>
              <a:rPr lang="cs-CZ" b="1" dirty="0"/>
              <a:t>akceptační dokument </a:t>
            </a:r>
            <a:r>
              <a:rPr lang="cs-CZ" dirty="0"/>
              <a:t>ze zahraniční univerzity (podepsaný </a:t>
            </a:r>
            <a:r>
              <a:rPr lang="cs-CZ" u="sng" dirty="0" err="1"/>
              <a:t>Learning</a:t>
            </a:r>
            <a:r>
              <a:rPr lang="cs-CZ" u="sng" dirty="0"/>
              <a:t> </a:t>
            </a:r>
            <a:r>
              <a:rPr lang="cs-CZ" u="sng" dirty="0" err="1"/>
              <a:t>Agreement</a:t>
            </a:r>
            <a:r>
              <a:rPr lang="cs-CZ" u="sng" dirty="0"/>
              <a:t> </a:t>
            </a:r>
            <a:r>
              <a:rPr lang="cs-CZ" dirty="0"/>
              <a:t>nebo </a:t>
            </a:r>
            <a:r>
              <a:rPr lang="cs-CZ" u="sng" dirty="0" err="1"/>
              <a:t>Letter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Admission</a:t>
            </a:r>
            <a:r>
              <a:rPr lang="cs-CZ" u="sng" dirty="0"/>
              <a:t> </a:t>
            </a:r>
            <a:r>
              <a:rPr lang="cs-CZ" dirty="0"/>
              <a:t>apod.; důležitý je podpis a/nebo razítko zahraniční univerzity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7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PODEPSÁNÍ ÚČASTNICKÉ 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Počkejte si na </a:t>
            </a:r>
            <a:r>
              <a:rPr lang="cs-CZ" dirty="0" smtClean="0"/>
              <a:t>vypracování </a:t>
            </a:r>
            <a:r>
              <a:rPr lang="cs-CZ" dirty="0"/>
              <a:t>podkladů pro výplatu </a:t>
            </a:r>
            <a:r>
              <a:rPr lang="cs-CZ" dirty="0" smtClean="0"/>
              <a:t>stipendia – o tom, že je pro vás k podpisu </a:t>
            </a:r>
            <a:r>
              <a:rPr lang="cs-CZ" b="1" dirty="0" smtClean="0"/>
              <a:t>účastnická smlouva</a:t>
            </a:r>
            <a:r>
              <a:rPr lang="cs-CZ" dirty="0" smtClean="0"/>
              <a:t> se dozvíte e-mailem</a:t>
            </a:r>
          </a:p>
          <a:p>
            <a:r>
              <a:rPr lang="cs-CZ" dirty="0" smtClean="0"/>
              <a:t>Než půjdete podepsat smlouvu, vyzvednete si u fakultního koordinátora </a:t>
            </a:r>
            <a:r>
              <a:rPr lang="cs-CZ" b="1" dirty="0" smtClean="0"/>
              <a:t>rozhodnutí děkana</a:t>
            </a:r>
            <a:r>
              <a:rPr lang="cs-CZ" dirty="0" smtClean="0"/>
              <a:t>, které si vezmete s sebou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0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můžete vyjet!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0" y="2512805"/>
            <a:ext cx="4907902" cy="3499334"/>
          </a:xfrm>
        </p:spPr>
      </p:pic>
    </p:spTree>
    <p:extLst>
      <p:ext uri="{BB962C8B-B14F-4D97-AF65-F5344CB8AC3E}">
        <p14:creationId xmlns:p14="http://schemas.microsoft.com/office/powerpoint/2010/main" val="2629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BUDETE V 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Vyplníte ve studijním plánu aplikaci </a:t>
            </a:r>
            <a:r>
              <a:rPr lang="cs-CZ" b="1" dirty="0" smtClean="0"/>
              <a:t>předměty, které opravdu studujete </a:t>
            </a:r>
            <a:r>
              <a:rPr lang="cs-CZ" dirty="0" smtClean="0"/>
              <a:t>– tzv. </a:t>
            </a:r>
            <a:r>
              <a:rPr lang="cs-CZ" u="sng" dirty="0" err="1" smtClean="0"/>
              <a:t>Changes</a:t>
            </a:r>
            <a:r>
              <a:rPr lang="cs-CZ" u="sng" dirty="0" smtClean="0"/>
              <a:t> </a:t>
            </a:r>
            <a:r>
              <a:rPr lang="en-US" u="sng" dirty="0" smtClean="0"/>
              <a:t>to </a:t>
            </a:r>
            <a:r>
              <a:rPr lang="en-US" u="sng" dirty="0"/>
              <a:t>the Original Learning Agreement </a:t>
            </a:r>
            <a:r>
              <a:rPr lang="cs-CZ" dirty="0" smtClean="0"/>
              <a:t>a ty pošlete e-mailem fakultnímu koordinátorovi, ten je pošle k podpisu Vašemu </a:t>
            </a:r>
            <a:r>
              <a:rPr lang="cs-CZ" dirty="0" err="1" smtClean="0"/>
              <a:t>katedernímu</a:t>
            </a:r>
            <a:r>
              <a:rPr lang="cs-CZ" dirty="0" smtClean="0"/>
              <a:t> koordinátorovi a naskenované Vám je zašle zpátky</a:t>
            </a:r>
          </a:p>
          <a:p>
            <a:r>
              <a:rPr lang="cs-CZ" dirty="0" smtClean="0"/>
              <a:t>Před odjezdem zpátky domů si vyzvednete potvrzení o době studia – tzv. </a:t>
            </a:r>
            <a:r>
              <a:rPr lang="cs-CZ" u="sng" dirty="0" err="1" smtClean="0"/>
              <a:t>Confirmation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Study Period </a:t>
            </a:r>
            <a:r>
              <a:rPr lang="cs-CZ" dirty="0" smtClean="0"/>
              <a:t>a to po příjezdu odevzdáte svému fakultnímu koordinátorovi</a:t>
            </a:r>
          </a:p>
          <a:p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6723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389</Words>
  <Application>Microsoft Office PowerPoint</Application>
  <PresentationFormat>Vlastní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Organický</vt:lpstr>
      <vt:lpstr>ERASMUS + stručný postup k výjezdu na studijní pobyt </vt:lpstr>
      <vt:lpstr>VÝBĚROVÉ ŘÍZENÍ</vt:lpstr>
      <vt:lpstr>KOMPLETACE PŘIHLÁŠKY</vt:lpstr>
      <vt:lpstr>KOMUNIKACE SE ZAHRANIČNÍ ŠKOLOU</vt:lpstr>
      <vt:lpstr>ZALOŽENÍ EUROVÉHO ÚČTU</vt:lpstr>
      <vt:lpstr>DALŠÍ POSTUP</vt:lpstr>
      <vt:lpstr>PODEPSÁNÍ ÚČASTNICKÉ SMLOUVY</vt:lpstr>
      <vt:lpstr>A můžete vyjet!</vt:lpstr>
      <vt:lpstr>KDYŽ BUDETE V ZAHRANIČÍ</vt:lpstr>
      <vt:lpstr>AŽ PŘIJEDETE ZE ZAHRANIČÍ</vt:lpstr>
      <vt:lpstr>Šťastnou cestu!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Jančíková, Petra</dc:creator>
  <cp:lastModifiedBy>FFUK</cp:lastModifiedBy>
  <cp:revision>10</cp:revision>
  <dcterms:created xsi:type="dcterms:W3CDTF">2016-06-14T09:19:07Z</dcterms:created>
  <dcterms:modified xsi:type="dcterms:W3CDTF">2016-06-16T13:11:08Z</dcterms:modified>
</cp:coreProperties>
</file>